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0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9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2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2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4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0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0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DC9B-59D1-4AC3-BBC5-C50267DC6C9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FF984-B6E8-452F-9BF8-8E17D205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0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Roommate to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Create and perform </a:t>
            </a:r>
            <a:r>
              <a:rPr lang="en-US" dirty="0">
                <a:ea typeface="Calibri"/>
                <a:cs typeface="Times New Roman"/>
              </a:rPr>
              <a:t>a </a:t>
            </a:r>
            <a:r>
              <a:rPr lang="en-US" dirty="0" smtClean="0">
                <a:ea typeface="Calibri"/>
                <a:cs typeface="Times New Roman"/>
              </a:rPr>
              <a:t>skit as a group </a:t>
            </a:r>
            <a:r>
              <a:rPr lang="en-US" dirty="0">
                <a:ea typeface="Calibri"/>
                <a:cs typeface="Times New Roman"/>
              </a:rPr>
              <a:t>to </a:t>
            </a:r>
            <a:r>
              <a:rPr lang="en-US" dirty="0" smtClean="0">
                <a:ea typeface="Calibri"/>
                <a:cs typeface="Times New Roman"/>
              </a:rPr>
              <a:t>introduce us to this type </a:t>
            </a:r>
            <a:r>
              <a:rPr lang="en-US" dirty="0">
                <a:ea typeface="Calibri"/>
                <a:cs typeface="Times New Roman"/>
              </a:rPr>
              <a:t>of </a:t>
            </a:r>
            <a:r>
              <a:rPr lang="en-US" dirty="0" smtClean="0">
                <a:ea typeface="Calibri"/>
                <a:cs typeface="Times New Roman"/>
              </a:rPr>
              <a:t>roommate.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Also create a </a:t>
            </a:r>
            <a:r>
              <a:rPr lang="en-US" dirty="0">
                <a:ea typeface="Calibri"/>
                <a:cs typeface="Times New Roman"/>
              </a:rPr>
              <a:t>visual </a:t>
            </a:r>
            <a:r>
              <a:rPr lang="en-US" dirty="0" smtClean="0">
                <a:ea typeface="Calibri"/>
                <a:cs typeface="Times New Roman"/>
              </a:rPr>
              <a:t>to introduce this </a:t>
            </a:r>
            <a:r>
              <a:rPr lang="en-US" dirty="0">
                <a:ea typeface="Calibri"/>
                <a:cs typeface="Times New Roman"/>
              </a:rPr>
              <a:t>type of roommate, </a:t>
            </a:r>
            <a:r>
              <a:rPr lang="en-US" dirty="0" smtClean="0">
                <a:ea typeface="Calibri"/>
                <a:cs typeface="Times New Roman"/>
              </a:rPr>
              <a:t> some characteristics of them, and explain how what a </a:t>
            </a:r>
            <a:r>
              <a:rPr lang="en-US" dirty="0">
                <a:ea typeface="Calibri"/>
                <a:cs typeface="Times New Roman"/>
              </a:rPr>
              <a:t>roommate </a:t>
            </a:r>
            <a:r>
              <a:rPr lang="en-US" dirty="0" smtClean="0">
                <a:ea typeface="Calibri"/>
                <a:cs typeface="Times New Roman"/>
              </a:rPr>
              <a:t>can do </a:t>
            </a:r>
            <a:r>
              <a:rPr lang="en-US" dirty="0">
                <a:ea typeface="Calibri"/>
                <a:cs typeface="Times New Roman"/>
              </a:rPr>
              <a:t>about it</a:t>
            </a:r>
            <a:r>
              <a:rPr lang="en-US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Visual should be a poster that includes the above info as well as appropriate pictures.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What’s a Roommate to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a Roommate to Do?</dc:title>
  <dc:creator>Owner</dc:creator>
  <cp:lastModifiedBy>Kim Graybill</cp:lastModifiedBy>
  <cp:revision>1</cp:revision>
  <dcterms:created xsi:type="dcterms:W3CDTF">2014-10-21T10:12:47Z</dcterms:created>
  <dcterms:modified xsi:type="dcterms:W3CDTF">2016-08-08T23:18:27Z</dcterms:modified>
</cp:coreProperties>
</file>