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5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5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1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8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119D-FFD9-4501-9FCE-48601F0695D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182D-D7D9-4ECA-B6A3-55E4769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smtClean="0"/>
              <a:t>What’z</a:t>
            </a:r>
            <a:r>
              <a:rPr lang="en-US" sz="7200" dirty="0" smtClean="0"/>
              <a:t> </a:t>
            </a:r>
            <a:r>
              <a:rPr lang="en-US" sz="7200" dirty="0" smtClean="0"/>
              <a:t>It?</a:t>
            </a:r>
            <a:endParaRPr lang="en-US" sz="7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731319" cy="504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77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What’z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Whatz It?</dc:title>
  <dc:creator>Owner</dc:creator>
  <cp:lastModifiedBy>Owner</cp:lastModifiedBy>
  <cp:revision>2</cp:revision>
  <dcterms:created xsi:type="dcterms:W3CDTF">2015-05-18T10:05:56Z</dcterms:created>
  <dcterms:modified xsi:type="dcterms:W3CDTF">2015-05-19T10:05:51Z</dcterms:modified>
</cp:coreProperties>
</file>