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57" r:id="rId7"/>
    <p:sldId id="258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0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2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2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3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2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F93B-CA8C-45C2-9FBC-F9786282D294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EC33-0A31-4F22-9BF2-5512580F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Gqo3Y6WF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QhUrc4BnPg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Types of Fats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5029200" cy="188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49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www.youtube.com/watch?v=3Gqo3Y6WFYA</a:t>
            </a:r>
            <a:endParaRPr lang="en-US" dirty="0" smtClean="0"/>
          </a:p>
          <a:p>
            <a:r>
              <a:rPr lang="en-US" dirty="0" smtClean="0"/>
              <a:t>Complete the Classify the Fats activity with crayons or markers and place in the basket for grading when finished</a:t>
            </a:r>
          </a:p>
        </p:txBody>
      </p:sp>
    </p:spTree>
    <p:extLst>
      <p:ext uri="{BB962C8B-B14F-4D97-AF65-F5344CB8AC3E}">
        <p14:creationId xmlns:p14="http://schemas.microsoft.com/office/powerpoint/2010/main" val="18165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Fat? Complete the Post Viewing Guide as you view.  Go over correct answers.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www.youtube.com/watch?v=QhUrc4BnPgg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419600" cy="247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0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Fats:  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from plants</a:t>
            </a:r>
          </a:p>
          <a:p>
            <a:r>
              <a:rPr lang="en-US" dirty="0"/>
              <a:t>L</a:t>
            </a:r>
            <a:r>
              <a:rPr lang="en-US" dirty="0" smtClean="0"/>
              <a:t>iquid at room temperature.</a:t>
            </a:r>
          </a:p>
          <a:p>
            <a:r>
              <a:rPr lang="en-US" dirty="0"/>
              <a:t>P</a:t>
            </a:r>
            <a:r>
              <a:rPr lang="en-US" dirty="0" smtClean="0"/>
              <a:t>ositive impact on health if eaten in moderation.</a:t>
            </a:r>
          </a:p>
          <a:p>
            <a:r>
              <a:rPr lang="en-US" dirty="0" smtClean="0"/>
              <a:t>Increases HDL or good cholesterol levels and decreases LDL or bad cholesterol levels.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" y="4827715"/>
            <a:ext cx="3800475" cy="193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4870136"/>
            <a:ext cx="2290763" cy="19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39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Kinds</a:t>
            </a:r>
          </a:p>
          <a:p>
            <a:pPr lvl="1"/>
            <a:r>
              <a:rPr lang="en-US" b="1" u="sng" dirty="0" smtClean="0"/>
              <a:t>Polyunsaturated</a:t>
            </a:r>
            <a:r>
              <a:rPr lang="en-US" dirty="0" smtClean="0"/>
              <a:t>: liquid at room temperature </a:t>
            </a:r>
            <a:r>
              <a:rPr lang="en-US" dirty="0"/>
              <a:t>&amp;</a:t>
            </a:r>
            <a:r>
              <a:rPr lang="en-US" dirty="0" smtClean="0"/>
              <a:t> when refrigerated (sunflower oil, corn oil, soybean oil).  </a:t>
            </a:r>
            <a:r>
              <a:rPr lang="en-US" dirty="0"/>
              <a:t>H</a:t>
            </a:r>
            <a:r>
              <a:rPr lang="en-US" dirty="0" smtClean="0"/>
              <a:t>igh in Omega 3 fatty acids such as avocados, nuts, salmon, herring and trout.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6724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20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u="sng" dirty="0" smtClean="0"/>
              <a:t>Monounsaturated:</a:t>
            </a:r>
            <a:r>
              <a:rPr lang="en-US" dirty="0" smtClean="0"/>
              <a:t>  liquid at room temperature and begin to solidify when refrigerated.  Examples include olive oil, canola, safflower, peanut and sesame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560604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0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Fats: 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from animal sources 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olid at room temperature.  </a:t>
            </a:r>
          </a:p>
          <a:p>
            <a:r>
              <a:rPr lang="en-US" dirty="0" smtClean="0"/>
              <a:t>Some plant sources are good fats like palm &amp; coconut oil</a:t>
            </a:r>
          </a:p>
          <a:p>
            <a:r>
              <a:rPr lang="en-US" dirty="0" smtClean="0"/>
              <a:t>Examples include various fatty meats, butter, cheese, eggs, dairy products. 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3505200" cy="16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9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Fats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egative impact on the diet because most American’s get too much </a:t>
            </a:r>
          </a:p>
          <a:p>
            <a:r>
              <a:rPr lang="en-US" dirty="0"/>
              <a:t>T</a:t>
            </a:r>
            <a:r>
              <a:rPr lang="en-US" dirty="0" smtClean="0"/>
              <a:t>he body can actually produce what is needed </a:t>
            </a:r>
          </a:p>
          <a:p>
            <a:r>
              <a:rPr lang="en-US" dirty="0" smtClean="0"/>
              <a:t>Increases bad cholesterol or LDL levels.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82" y="4114800"/>
            <a:ext cx="4038600" cy="225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46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Trans-fats:  The Ugly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Man-made fat produced by pumping hydrogen into vegetable oil</a:t>
            </a:r>
          </a:p>
          <a:p>
            <a:r>
              <a:rPr lang="en-US" dirty="0"/>
              <a:t>C</a:t>
            </a:r>
            <a:r>
              <a:rPr lang="en-US" dirty="0" smtClean="0"/>
              <a:t>an 100% be eliminated from the diet with no adverse effects</a:t>
            </a:r>
          </a:p>
          <a:p>
            <a:r>
              <a:rPr lang="en-US" dirty="0" smtClean="0"/>
              <a:t>Has double the negative impact on the heart compared to other fats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90697"/>
            <a:ext cx="2743200" cy="234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9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Trans-fats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Causes high cholesterol and heart disease issues.  Increasing LDL or bad cholesterol levels and decreases HDL or good cholesterol levels.</a:t>
            </a:r>
          </a:p>
          <a:p>
            <a:r>
              <a:rPr lang="en-US" dirty="0" smtClean="0"/>
              <a:t>Found in cakes, pies, cookies, candies, fried and battered foods, fast foods, margarines, shortening, canned frosting, crackers and Slim Jims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18" y="5029200"/>
            <a:ext cx="2590800" cy="173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312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Types of Fats</vt:lpstr>
      <vt:lpstr>View</vt:lpstr>
      <vt:lpstr>Unsaturated Fats:  The Good</vt:lpstr>
      <vt:lpstr>Unsaturated Continued</vt:lpstr>
      <vt:lpstr>Unsaturated Continued</vt:lpstr>
      <vt:lpstr>Saturated Fats:  The Bad</vt:lpstr>
      <vt:lpstr>Saturated Fats Continued</vt:lpstr>
      <vt:lpstr>Trans-fats:  The Ugly</vt:lpstr>
      <vt:lpstr>Trans-fats Continued</vt:lpstr>
      <vt:lpstr>Summary/Review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Fats</dc:title>
  <dc:creator>Kimberley Graybill</dc:creator>
  <cp:lastModifiedBy>Kim Graybill</cp:lastModifiedBy>
  <cp:revision>12</cp:revision>
  <dcterms:created xsi:type="dcterms:W3CDTF">2015-09-14T17:08:12Z</dcterms:created>
  <dcterms:modified xsi:type="dcterms:W3CDTF">2016-07-24T18:48:00Z</dcterms:modified>
</cp:coreProperties>
</file>