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Economica" panose="020B060402020202020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64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price is right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00" y="152400"/>
            <a:ext cx="76904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Land O Lakes Butter 1 lb.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300" y="1812024"/>
            <a:ext cx="3937300" cy="246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Milano Italian Bread 22 oz. Loaf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6968" t="11612" b="10970"/>
          <a:stretch/>
        </p:blipFill>
        <p:spPr>
          <a:xfrm>
            <a:off x="2420025" y="1186225"/>
            <a:ext cx="4124217" cy="3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Hamburger Helper 7.5 oz.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200" y="1225225"/>
            <a:ext cx="3823024" cy="382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Nabisco Wheat Thins 8 oz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125" y="1225224"/>
            <a:ext cx="2347749" cy="362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Thomas’ Mini Bagels--12 count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725" y="1225225"/>
            <a:ext cx="3614549" cy="36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GRAND TOTAL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Add up the prices you estimated for each product for a GRAND total!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300" y="2098375"/>
            <a:ext cx="2321824" cy="24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650" y="1629674"/>
            <a:ext cx="2822125" cy="28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SHARE Totals Spent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424" y="1437699"/>
            <a:ext cx="4681149" cy="34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REAL Prices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850" y="1372350"/>
            <a:ext cx="4810299" cy="32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V-8 Splash 64 oz.  </a:t>
            </a:r>
            <a:r>
              <a:rPr lang="en">
                <a:solidFill>
                  <a:srgbClr val="980000"/>
                </a:solidFill>
              </a:rPr>
              <a:t>$2.59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00" y="1211525"/>
            <a:ext cx="33813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Pillsbury Crescent Rolls--10 count  </a:t>
            </a:r>
            <a:r>
              <a:rPr lang="en">
                <a:solidFill>
                  <a:srgbClr val="980000"/>
                </a:solidFill>
              </a:rPr>
              <a:t>$2.49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837999"/>
            <a:ext cx="4632750" cy="26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Guesstimate the cost of each item!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r="43217"/>
          <a:stretch/>
        </p:blipFill>
        <p:spPr>
          <a:xfrm>
            <a:off x="2864200" y="1225225"/>
            <a:ext cx="3829152" cy="379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General Mills Cheerios 14 oz.   </a:t>
            </a:r>
            <a:r>
              <a:rPr lang="en">
                <a:solidFill>
                  <a:srgbClr val="980000"/>
                </a:solidFill>
              </a:rPr>
              <a:t>$3.59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637" y="1225225"/>
            <a:ext cx="3804725" cy="38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Eight O’Clock Coffee 11 oz.  </a:t>
            </a:r>
            <a:r>
              <a:rPr lang="en">
                <a:solidFill>
                  <a:srgbClr val="980000"/>
                </a:solidFill>
              </a:rPr>
              <a:t>$6.19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t="10289"/>
          <a:stretch/>
        </p:blipFill>
        <p:spPr>
          <a:xfrm>
            <a:off x="2959950" y="1378375"/>
            <a:ext cx="2737825" cy="355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Kraft Shredded Cheese 8 oz. </a:t>
            </a:r>
            <a:r>
              <a:rPr lang="en">
                <a:solidFill>
                  <a:srgbClr val="980000"/>
                </a:solidFill>
              </a:rPr>
              <a:t>$3.99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075" y="1225225"/>
            <a:ext cx="3614225" cy="36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Ragu Spaghetti Sauce 45 oz. </a:t>
            </a:r>
            <a:r>
              <a:rPr lang="en">
                <a:solidFill>
                  <a:srgbClr val="980000"/>
                </a:solidFill>
              </a:rPr>
              <a:t>$2.99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412" y="1216300"/>
            <a:ext cx="33813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Hillshire Farm Lite Kielbasa 14 oz. </a:t>
            </a:r>
            <a:r>
              <a:rPr lang="en">
                <a:solidFill>
                  <a:srgbClr val="980000"/>
                </a:solidFill>
              </a:rPr>
              <a:t>$4.49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675" y="1363349"/>
            <a:ext cx="3997624" cy="3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Land O Lakes Butter 1 lb.  </a:t>
            </a:r>
            <a:r>
              <a:rPr lang="en">
                <a:solidFill>
                  <a:srgbClr val="980000"/>
                </a:solidFill>
              </a:rPr>
              <a:t>$3.99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300" y="1812024"/>
            <a:ext cx="3937300" cy="246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Milano Italian Bread 22 oz. Loaf  </a:t>
            </a:r>
            <a:r>
              <a:rPr lang="en">
                <a:solidFill>
                  <a:srgbClr val="980000"/>
                </a:solidFill>
              </a:rPr>
              <a:t>$2.99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l="6968" t="11612" b="10970"/>
          <a:stretch/>
        </p:blipFill>
        <p:spPr>
          <a:xfrm>
            <a:off x="2420025" y="1186225"/>
            <a:ext cx="4124217" cy="3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Hamburger Helper 7.5 oz.  </a:t>
            </a:r>
            <a:r>
              <a:rPr lang="en">
                <a:solidFill>
                  <a:srgbClr val="980000"/>
                </a:solidFill>
              </a:rPr>
              <a:t>$1.79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200" y="1225225"/>
            <a:ext cx="3823024" cy="382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Nabisco Wheat Thins 8 oz  </a:t>
            </a:r>
            <a:r>
              <a:rPr lang="en">
                <a:solidFill>
                  <a:srgbClr val="980000"/>
                </a:solidFill>
              </a:rPr>
              <a:t>$3.69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125" y="1225224"/>
            <a:ext cx="2347749" cy="362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Thomas’ Mini Bagels--12 count  </a:t>
            </a:r>
            <a:r>
              <a:rPr lang="en">
                <a:solidFill>
                  <a:srgbClr val="980000"/>
                </a:solidFill>
              </a:rPr>
              <a:t>$4.69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725" y="1225225"/>
            <a:ext cx="3614549" cy="36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V-8 Splash 64 oz.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00" y="1211525"/>
            <a:ext cx="33813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GRAND TOTAL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499" y="1105875"/>
            <a:ext cx="6386998" cy="35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5422050" y="1301925"/>
            <a:ext cx="2220900" cy="76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980000"/>
                </a:solidFill>
              </a:rPr>
              <a:t>$43.48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Closest Guesstimate Winner?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Calculate the difference between your guesstimate total and the actual total to see who is the winner of “The Price is Right”!</a:t>
            </a:r>
          </a:p>
        </p:txBody>
      </p:sp>
      <p:pic>
        <p:nvPicPr>
          <p:cNvPr id="274" name="Shape 274" descr="winner gif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500" y="2291625"/>
            <a:ext cx="3403500" cy="25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Pillsbury Crescent Rolls--10 count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837999"/>
            <a:ext cx="4632750" cy="26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General Mills Cheerios 14 oz.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637" y="1225225"/>
            <a:ext cx="3804725" cy="38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Eight O’Clock Coffee 11 oz.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10289"/>
          <a:stretch/>
        </p:blipFill>
        <p:spPr>
          <a:xfrm>
            <a:off x="2959950" y="1378375"/>
            <a:ext cx="2737825" cy="355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Kraft Shredded Cheese 8 oz.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075" y="1225225"/>
            <a:ext cx="3614225" cy="36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Ragu Spaghetti Sauce 45 oz.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412" y="1216300"/>
            <a:ext cx="33813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Hillshire Farm Lite Kielbasa 14 oz.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675" y="1363349"/>
            <a:ext cx="3997624" cy="3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(16:9)</PresentationFormat>
  <Paragraphs>33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Economica</vt:lpstr>
      <vt:lpstr>Open Sans</vt:lpstr>
      <vt:lpstr>luxe</vt:lpstr>
      <vt:lpstr>PowerPoint Presentation</vt:lpstr>
      <vt:lpstr>Guesstimate the cost of each item!</vt:lpstr>
      <vt:lpstr>V-8 Splash 64 oz. </vt:lpstr>
      <vt:lpstr>Pillsbury Crescent Rolls--10 count</vt:lpstr>
      <vt:lpstr>General Mills Cheerios 14 oz.</vt:lpstr>
      <vt:lpstr>Eight O’Clock Coffee 11 oz.</vt:lpstr>
      <vt:lpstr>Kraft Shredded Cheese 8 oz.</vt:lpstr>
      <vt:lpstr>Ragu Spaghetti Sauce 45 oz.</vt:lpstr>
      <vt:lpstr>Hillshire Farm Lite Kielbasa 14 oz.</vt:lpstr>
      <vt:lpstr>Land O Lakes Butter 1 lb.</vt:lpstr>
      <vt:lpstr>Milano Italian Bread 22 oz. Loaf</vt:lpstr>
      <vt:lpstr>Hamburger Helper 7.5 oz.</vt:lpstr>
      <vt:lpstr>Nabisco Wheat Thins 8 oz</vt:lpstr>
      <vt:lpstr>Thomas’ Mini Bagels--12 count</vt:lpstr>
      <vt:lpstr>GRAND TOTAL</vt:lpstr>
      <vt:lpstr>SHARE Totals Spent</vt:lpstr>
      <vt:lpstr>REAL Prices</vt:lpstr>
      <vt:lpstr>V-8 Splash 64 oz.  $2.59 </vt:lpstr>
      <vt:lpstr>Pillsbury Crescent Rolls--10 count  $2.49</vt:lpstr>
      <vt:lpstr>General Mills Cheerios 14 oz.   $3.59</vt:lpstr>
      <vt:lpstr>Eight O’Clock Coffee 11 oz.  $6.19</vt:lpstr>
      <vt:lpstr>Kraft Shredded Cheese 8 oz. $3.99</vt:lpstr>
      <vt:lpstr>Ragu Spaghetti Sauce 45 oz. $2.99</vt:lpstr>
      <vt:lpstr>Hillshire Farm Lite Kielbasa 14 oz. $4.49</vt:lpstr>
      <vt:lpstr>Land O Lakes Butter 1 lb.  $3.99</vt:lpstr>
      <vt:lpstr>Milano Italian Bread 22 oz. Loaf  $2.99</vt:lpstr>
      <vt:lpstr>Hamburger Helper 7.5 oz.  $1.79</vt:lpstr>
      <vt:lpstr>Nabisco Wheat Thins 8 oz  $3.69</vt:lpstr>
      <vt:lpstr>Thomas’ Mini Bagels--12 count  $4.69</vt:lpstr>
      <vt:lpstr>GRAND TOTAL</vt:lpstr>
      <vt:lpstr>Closest Guesstimate Winner?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Graybill</dc:creator>
  <cp:lastModifiedBy>Kim Graybill</cp:lastModifiedBy>
  <cp:revision>1</cp:revision>
  <dcterms:modified xsi:type="dcterms:W3CDTF">2017-05-25T09:14:22Z</dcterms:modified>
</cp:coreProperties>
</file>