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82CB-BDB3-499B-801E-CC2D765E5ED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EA50-7851-4373-850F-2B30B4E3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Roll an Ugly Sweater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261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Kim\AppData\Local\Microsoft\Windows\INetCache\IE\JKC36M84\uglytop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22352"/>
          <a:stretch/>
        </p:blipFill>
        <p:spPr bwMode="auto">
          <a:xfrm>
            <a:off x="1559502" y="4572000"/>
            <a:ext cx="6038850" cy="16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7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23422"/>
          <a:stretch/>
        </p:blipFill>
        <p:spPr bwMode="auto">
          <a:xfrm>
            <a:off x="2057400" y="990600"/>
            <a:ext cx="5195888" cy="506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8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5" b="21207"/>
          <a:stretch/>
        </p:blipFill>
        <p:spPr bwMode="auto">
          <a:xfrm>
            <a:off x="2209800" y="838200"/>
            <a:ext cx="5028489" cy="530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>
          <a:xfrm>
            <a:off x="1880017" y="685800"/>
            <a:ext cx="5616157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3" b="21207"/>
          <a:stretch/>
        </p:blipFill>
        <p:spPr bwMode="auto">
          <a:xfrm>
            <a:off x="1752600" y="615592"/>
            <a:ext cx="5410199" cy="54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8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7" b="21650"/>
          <a:stretch/>
        </p:blipFill>
        <p:spPr bwMode="auto">
          <a:xfrm>
            <a:off x="2362200" y="762000"/>
            <a:ext cx="5232306" cy="55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9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21207" b="26523"/>
          <a:stretch/>
        </p:blipFill>
        <p:spPr bwMode="auto">
          <a:xfrm>
            <a:off x="1752600" y="1066798"/>
            <a:ext cx="5537200" cy="53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2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b="22093"/>
          <a:stretch/>
        </p:blipFill>
        <p:spPr bwMode="auto">
          <a:xfrm>
            <a:off x="1676400" y="990600"/>
            <a:ext cx="5598010" cy="54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b="21041"/>
          <a:stretch/>
        </p:blipFill>
        <p:spPr bwMode="auto">
          <a:xfrm>
            <a:off x="1828800" y="566068"/>
            <a:ext cx="5486400" cy="56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2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Roll an Ugly Sweater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an Ugly Sweater</dc:title>
  <dc:creator>Kim Graybill</dc:creator>
  <cp:lastModifiedBy>Kim Graybill</cp:lastModifiedBy>
  <cp:revision>2</cp:revision>
  <dcterms:created xsi:type="dcterms:W3CDTF">2016-12-05T23:56:21Z</dcterms:created>
  <dcterms:modified xsi:type="dcterms:W3CDTF">2016-12-08T10:32:33Z</dcterms:modified>
</cp:coreProperties>
</file>