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1"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Roboto Slab" panose="020B0604020202020204" charset="0"/>
      <p:regular r:id="rId17"/>
      <p:bold r:id="rId18"/>
    </p:embeddedFont>
    <p:embeddedFont>
      <p:font typeface="Roboto Slab Light" panose="020B0604020202020204" charset="0"/>
      <p:regular r:id="rId19"/>
      <p:bold r:id="rId20"/>
    </p:embeddedFont>
    <p:embeddedFont>
      <p:font typeface="Lato" panose="020B0604020202020204" charset="0"/>
      <p:regular r:id="rId21"/>
      <p:bold r:id="rId22"/>
      <p:italic r:id="rId23"/>
      <p:boldItalic r:id="rId24"/>
    </p:embeddedFont>
    <p:embeddedFont>
      <p:font typeface="Lato Light" panose="020B0604020202020204"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2" d="100"/>
          <a:sy n="102" d="100"/>
        </p:scale>
        <p:origin x="-420"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font" Target="fonts/font12.fntdata"/><Relationship Id="rId10" Type="http://schemas.openxmlformats.org/officeDocument/2006/relationships/slide" Target="slides/slide9.xml"/><Relationship Id="rId19" Type="http://schemas.openxmlformats.org/officeDocument/2006/relationships/font" Target="fonts/font3.fntdata"/><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font" Target="fonts/font11.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24992426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jmu.edu/counselingctr/files/Mindful%20eating.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uhs.umich.edu/files/uhs/field/image/Mindfulness.jpg"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Shape 3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7" name="Shape 3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Shape 4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0" name="Shape 44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https://www.uhs.umich.edu/files/uhs/field/image/Mindfulness.jpg</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Shape 4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7" name="Shape 44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
        <p:cNvGrpSpPr/>
        <p:nvPr/>
      </p:nvGrpSpPr>
      <p:grpSpPr>
        <a:xfrm>
          <a:off x="0" y="0"/>
          <a:ext cx="0" cy="0"/>
          <a:chOff x="0" y="0"/>
          <a:chExt cx="0" cy="0"/>
        </a:xfrm>
      </p:grpSpPr>
      <p:sp>
        <p:nvSpPr>
          <p:cNvPr id="453" name="Shape 4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4" name="Shape 4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u="sng">
                <a:solidFill>
                  <a:schemeClr val="hlink"/>
                </a:solidFill>
                <a:hlinkClick r:id="rId3"/>
              </a:rPr>
              <a:t>https://www.jmu.edu/counselingctr/files/Mindful%20eating.pdf</a:t>
            </a:r>
          </a:p>
          <a:p>
            <a:pPr lvl="0">
              <a:spcBef>
                <a:spcPts val="0"/>
              </a:spcBef>
              <a:buNone/>
            </a:pPr>
            <a:endParaRPr/>
          </a:p>
          <a:p>
            <a:pPr lvl="0">
              <a:spcBef>
                <a:spcPts val="0"/>
              </a:spcBef>
              <a:buNone/>
            </a:pPr>
            <a:r>
              <a:rPr lang="en"/>
              <a:t>Hershey Kiss for every student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59" name="Shape 4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0" name="Shape 4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lvl="0" indent="0" rtl="0">
              <a:spcBef>
                <a:spcPts val="0"/>
              </a:spcBef>
              <a:buNone/>
            </a:pPr>
            <a:r>
              <a:rPr lang="en"/>
              <a:t>The purpose of bead breathing is to provide students with a hands-on approach to take a set number of controlled, deep breaths.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Shape 4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8" name="Shape 4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Shape 3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2" name="Shape 3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Image Credit: </a:t>
            </a:r>
            <a:r>
              <a:rPr lang="en" u="sng">
                <a:solidFill>
                  <a:schemeClr val="hlink"/>
                </a:solidFill>
                <a:hlinkClick r:id="rId3"/>
              </a:rPr>
              <a:t>https://www.uhs.umich.edu/files/uhs/field/image/Mindfulness.jpg</a:t>
            </a:r>
          </a:p>
          <a:p>
            <a:pPr lvl="0">
              <a:spcBef>
                <a:spcPts val="0"/>
              </a:spcBef>
              <a:buNone/>
            </a:pPr>
            <a:endParaRPr/>
          </a:p>
          <a:p>
            <a:pPr lvl="0">
              <a:spcBef>
                <a:spcPts val="0"/>
              </a:spcBef>
              <a:buNone/>
            </a:pPr>
            <a:r>
              <a:rPr lang="en"/>
              <a:t>Daily Do Now: When you brush your teeth in the morning, what do you think about?</a:t>
            </a:r>
          </a:p>
          <a:p>
            <a:pPr lvl="0">
              <a:spcBef>
                <a:spcPts val="0"/>
              </a:spcBef>
              <a:buNone/>
            </a:pPr>
            <a:endParaRPr/>
          </a:p>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Shape 3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0" name="Shape 4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Shape 4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5" name="Shape 4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Shape 4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2" name="Shape 4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https://healthypsych.com/5-minute-mindful-breathing-exercise/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Shape 4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8" name="Shape 4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Shape 4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23" name="Shape 4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Shape 4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29" name="Shape 42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4" name="Shape 4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Discussion: Pose the questions: what were you thinking about? What did noises did you hear? Have students think, pair up &amp; share -or- use it as a journal entry.</a:t>
            </a:r>
          </a:p>
          <a:p>
            <a:pPr lvl="0" rtl="0">
              <a:spcBef>
                <a:spcPts val="0"/>
              </a:spcBef>
              <a:buNone/>
            </a:pPr>
            <a:endParaRPr/>
          </a:p>
          <a:p>
            <a:pPr lvl="0" rtl="0">
              <a:spcBef>
                <a:spcPts val="0"/>
              </a:spcBef>
              <a:buNone/>
            </a:pPr>
            <a:r>
              <a:rPr lang="en"/>
              <a:t>Further discussion: Most of the time you are surrounded by a whole range of environmental noises and most of them barely register in your awareness.Much like the noise inside your mind, external noises often go unnoticed. The noise in your mind and the noises in the world around you both form an invisible backdrop to your entire life.</a:t>
            </a:r>
          </a:p>
          <a:p>
            <a:pPr lvl="0" rtl="0">
              <a:spcBef>
                <a:spcPts val="0"/>
              </a:spcBef>
              <a:buNone/>
            </a:pPr>
            <a:endParaRPr/>
          </a:p>
          <a:p>
            <a:pPr lvl="0" rtl="0">
              <a:spcBef>
                <a:spcPts val="0"/>
              </a:spcBef>
              <a:buNone/>
            </a:pPr>
            <a:r>
              <a:rPr lang="en"/>
              <a:t>Ask students:When was the last time you REALLY listened to the sounds that are taking place around you?</a:t>
            </a:r>
          </a:p>
          <a:p>
            <a:pPr lvl="0" rtl="0">
              <a:spcBef>
                <a:spcPts val="0"/>
              </a:spcBef>
              <a:buNone/>
            </a:pPr>
            <a:r>
              <a:rPr lang="en"/>
              <a:t> </a:t>
            </a:r>
          </a:p>
          <a:p>
            <a:pPr marL="0" lvl="0" indent="0" rtl="0">
              <a:spcBef>
                <a:spcPts val="0"/>
              </a:spcBef>
              <a:buNone/>
            </a:pPr>
            <a:r>
              <a:rPr lang="en"/>
              <a:t>After the second exercise, what did you hear? How was this exercise different than the first time? Students should be able to list many more sounds if they completed the exercise by listening intently.</a:t>
            </a:r>
          </a:p>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p:nvPr/>
        </p:nvSpPr>
        <p:spPr>
          <a:xfrm>
            <a:off x="2630450" y="630150"/>
            <a:ext cx="3883200" cy="38832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5430350" y="228600"/>
            <a:ext cx="1388100" cy="1388100"/>
          </a:xfrm>
          <a:prstGeom prst="ellipse">
            <a:avLst/>
          </a:prstGeom>
          <a:solidFill>
            <a:srgbClr val="FFB600">
              <a:alpha val="79620"/>
            </a:srgbClr>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a:off x="5908250" y="4660825"/>
            <a:ext cx="605400" cy="605400"/>
          </a:xfrm>
          <a:prstGeom prst="ellipse">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a:off x="2706650" y="3872628"/>
            <a:ext cx="1097700" cy="1097700"/>
          </a:xfrm>
          <a:prstGeom prst="ellipse">
            <a:avLst/>
          </a:prstGeom>
          <a:solidFill>
            <a:srgbClr val="FC4540">
              <a:alpha val="78850"/>
            </a:srgbClr>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a:off x="2081693" y="771271"/>
            <a:ext cx="774600" cy="774600"/>
          </a:xfrm>
          <a:prstGeom prst="ellipse">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a:off x="6513651" y="1616690"/>
            <a:ext cx="413400" cy="413400"/>
          </a:xfrm>
          <a:prstGeom prst="ellipse">
            <a:avLst/>
          </a:prstGeom>
          <a:solidFill>
            <a:srgbClr val="FC4540">
              <a:alpha val="78850"/>
            </a:srgbClr>
          </a:solidFill>
          <a:ln>
            <a:noFill/>
          </a:ln>
        </p:spPr>
        <p:txBody>
          <a:bodyPr lIns="91425" tIns="91425" rIns="91425" bIns="91425" anchor="ctr" anchorCtr="0">
            <a:noAutofit/>
          </a:bodyPr>
          <a:lstStyle/>
          <a:p>
            <a:pPr lvl="0">
              <a:spcBef>
                <a:spcPts val="0"/>
              </a:spcBef>
              <a:buNone/>
            </a:pPr>
            <a:endParaRPr/>
          </a:p>
        </p:txBody>
      </p:sp>
      <p:sp>
        <p:nvSpPr>
          <p:cNvPr id="16" name="Shape 16"/>
          <p:cNvSpPr/>
          <p:nvPr/>
        </p:nvSpPr>
        <p:spPr>
          <a:xfrm>
            <a:off x="2420475" y="3612044"/>
            <a:ext cx="336900" cy="336900"/>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17" name="Shape 17"/>
          <p:cNvSpPr/>
          <p:nvPr/>
        </p:nvSpPr>
        <p:spPr>
          <a:xfrm>
            <a:off x="2362484" y="1670132"/>
            <a:ext cx="213000" cy="2130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18" name="Shape 18"/>
          <p:cNvSpPr/>
          <p:nvPr/>
        </p:nvSpPr>
        <p:spPr>
          <a:xfrm>
            <a:off x="6818460" y="1338692"/>
            <a:ext cx="93900" cy="939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19" name="Shape 19"/>
          <p:cNvSpPr/>
          <p:nvPr/>
        </p:nvSpPr>
        <p:spPr>
          <a:xfrm>
            <a:off x="6163989" y="4374525"/>
            <a:ext cx="93900" cy="939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20" name="Shape 20"/>
          <p:cNvSpPr/>
          <p:nvPr/>
        </p:nvSpPr>
        <p:spPr>
          <a:xfrm>
            <a:off x="2300611" y="990189"/>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nvGrpSpPr>
          <p:cNvPr id="21" name="Shape 21"/>
          <p:cNvGrpSpPr/>
          <p:nvPr/>
        </p:nvGrpSpPr>
        <p:grpSpPr>
          <a:xfrm>
            <a:off x="3001074" y="4182123"/>
            <a:ext cx="508850" cy="478710"/>
            <a:chOff x="5972700" y="2330200"/>
            <a:chExt cx="411625" cy="387275"/>
          </a:xfrm>
        </p:grpSpPr>
        <p:sp>
          <p:nvSpPr>
            <p:cNvPr id="22" name="Shape 22"/>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3" name="Shape 23"/>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grpSp>
        <p:nvGrpSpPr>
          <p:cNvPr id="24" name="Shape 24"/>
          <p:cNvGrpSpPr/>
          <p:nvPr/>
        </p:nvGrpSpPr>
        <p:grpSpPr>
          <a:xfrm>
            <a:off x="5861767" y="506559"/>
            <a:ext cx="524974" cy="832144"/>
            <a:chOff x="6718575" y="2318625"/>
            <a:chExt cx="256950" cy="407375"/>
          </a:xfrm>
        </p:grpSpPr>
        <p:sp>
          <p:nvSpPr>
            <p:cNvPr id="25" name="Shape 25"/>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FFFFFF"/>
                </a:solidFill>
              </a:endParaRPr>
            </a:p>
          </p:txBody>
        </p:sp>
        <p:sp>
          <p:nvSpPr>
            <p:cNvPr id="26" name="Shape 26"/>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FFFFFF"/>
                </a:solidFill>
              </a:endParaRPr>
            </a:p>
          </p:txBody>
        </p:sp>
        <p:sp>
          <p:nvSpPr>
            <p:cNvPr id="27" name="Shape 27"/>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FFFFFF"/>
                </a:solidFill>
              </a:endParaRPr>
            </a:p>
          </p:txBody>
        </p:sp>
        <p:sp>
          <p:nvSpPr>
            <p:cNvPr id="28" name="Shape 28"/>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FFFFFF"/>
                </a:solidFill>
              </a:endParaRPr>
            </a:p>
          </p:txBody>
        </p:sp>
        <p:sp>
          <p:nvSpPr>
            <p:cNvPr id="29" name="Shape 29"/>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FFFFFF"/>
                </a:solidFill>
              </a:endParaRPr>
            </a:p>
          </p:txBody>
        </p:sp>
        <p:sp>
          <p:nvSpPr>
            <p:cNvPr id="30" name="Shape 30"/>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FFFFFF"/>
                </a:solidFill>
              </a:endParaRPr>
            </a:p>
          </p:txBody>
        </p:sp>
        <p:sp>
          <p:nvSpPr>
            <p:cNvPr id="31" name="Shape 31"/>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FFFFFF"/>
                </a:solidFill>
              </a:endParaRPr>
            </a:p>
          </p:txBody>
        </p:sp>
        <p:sp>
          <p:nvSpPr>
            <p:cNvPr id="32" name="Shape 32"/>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FFFFFF"/>
                </a:solidFill>
              </a:endParaRPr>
            </a:p>
          </p:txBody>
        </p:sp>
      </p:grpSp>
      <p:sp>
        <p:nvSpPr>
          <p:cNvPr id="33" name="Shape 33"/>
          <p:cNvSpPr txBox="1">
            <a:spLocks noGrp="1"/>
          </p:cNvSpPr>
          <p:nvPr>
            <p:ph type="ctrTitle"/>
          </p:nvPr>
        </p:nvSpPr>
        <p:spPr>
          <a:xfrm>
            <a:off x="2757250" y="961350"/>
            <a:ext cx="3629400" cy="3220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34" name="Shape 34"/>
          <p:cNvSpPr/>
          <p:nvPr/>
        </p:nvSpPr>
        <p:spPr>
          <a:xfrm>
            <a:off x="2757246" y="861969"/>
            <a:ext cx="300900" cy="300900"/>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35" name="Shape 35"/>
          <p:cNvSpPr/>
          <p:nvPr/>
        </p:nvSpPr>
        <p:spPr>
          <a:xfrm>
            <a:off x="3509928" y="4757334"/>
            <a:ext cx="213000" cy="2130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36" name="Shape 36"/>
          <p:cNvSpPr/>
          <p:nvPr/>
        </p:nvSpPr>
        <p:spPr>
          <a:xfrm>
            <a:off x="5494851" y="4374526"/>
            <a:ext cx="413400" cy="413400"/>
          </a:xfrm>
          <a:prstGeom prst="ellipse">
            <a:avLst/>
          </a:prstGeom>
          <a:solidFill>
            <a:srgbClr val="FC4067"/>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Image background">
    <p:spTree>
      <p:nvGrpSpPr>
        <p:cNvPr id="1" name="Shape 273"/>
        <p:cNvGrpSpPr/>
        <p:nvPr/>
      </p:nvGrpSpPr>
      <p:grpSpPr>
        <a:xfrm>
          <a:off x="0" y="0"/>
          <a:ext cx="0" cy="0"/>
          <a:chOff x="0" y="0"/>
          <a:chExt cx="0" cy="0"/>
        </a:xfrm>
      </p:grpSpPr>
      <p:sp>
        <p:nvSpPr>
          <p:cNvPr id="274" name="Shape 274"/>
          <p:cNvSpPr/>
          <p:nvPr/>
        </p:nvSpPr>
        <p:spPr>
          <a:xfrm>
            <a:off x="0" y="0"/>
            <a:ext cx="9144000" cy="5157300"/>
          </a:xfrm>
          <a:prstGeom prst="frame">
            <a:avLst>
              <a:gd name="adj1" fmla="val 7929"/>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275" name="Shape 275"/>
          <p:cNvSpPr/>
          <p:nvPr/>
        </p:nvSpPr>
        <p:spPr>
          <a:xfrm>
            <a:off x="-117275" y="847256"/>
            <a:ext cx="605400" cy="6054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276" name="Shape 276"/>
          <p:cNvSpPr/>
          <p:nvPr/>
        </p:nvSpPr>
        <p:spPr>
          <a:xfrm>
            <a:off x="217850" y="171250"/>
            <a:ext cx="1054200" cy="1054200"/>
          </a:xfrm>
          <a:prstGeom prst="ellipse">
            <a:avLst/>
          </a:prstGeom>
          <a:solidFill>
            <a:srgbClr val="FFB600">
              <a:alpha val="79620"/>
            </a:srgbClr>
          </a:solidFill>
          <a:ln>
            <a:noFill/>
          </a:ln>
        </p:spPr>
        <p:txBody>
          <a:bodyPr lIns="91425" tIns="91425" rIns="91425" bIns="91425" anchor="ctr" anchorCtr="0">
            <a:noAutofit/>
          </a:bodyPr>
          <a:lstStyle/>
          <a:p>
            <a:pPr lvl="0">
              <a:spcBef>
                <a:spcPts val="0"/>
              </a:spcBef>
              <a:buNone/>
            </a:pPr>
            <a:endParaRPr/>
          </a:p>
        </p:txBody>
      </p:sp>
      <p:sp>
        <p:nvSpPr>
          <p:cNvPr id="277" name="Shape 277"/>
          <p:cNvSpPr/>
          <p:nvPr/>
        </p:nvSpPr>
        <p:spPr>
          <a:xfrm>
            <a:off x="1156975" y="-137273"/>
            <a:ext cx="398700" cy="398699"/>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278" name="Shape 278"/>
          <p:cNvSpPr/>
          <p:nvPr/>
        </p:nvSpPr>
        <p:spPr>
          <a:xfrm>
            <a:off x="1397225" y="337513"/>
            <a:ext cx="136800" cy="1368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279" name="Shape 279"/>
          <p:cNvSpPr/>
          <p:nvPr/>
        </p:nvSpPr>
        <p:spPr>
          <a:xfrm>
            <a:off x="488128" y="1334484"/>
            <a:ext cx="213000" cy="213000"/>
          </a:xfrm>
          <a:prstGeom prst="ellipse">
            <a:avLst/>
          </a:prstGeom>
          <a:solidFill>
            <a:srgbClr val="FC4067"/>
          </a:solidFill>
          <a:ln>
            <a:noFill/>
          </a:ln>
        </p:spPr>
        <p:txBody>
          <a:bodyPr lIns="91425" tIns="91425" rIns="91425" bIns="91425" anchor="ctr" anchorCtr="0">
            <a:noAutofit/>
          </a:bodyPr>
          <a:lstStyle/>
          <a:p>
            <a:pPr lvl="0">
              <a:spcBef>
                <a:spcPts val="0"/>
              </a:spcBef>
              <a:buNone/>
            </a:pPr>
            <a:endParaRPr/>
          </a:p>
        </p:txBody>
      </p:sp>
      <p:sp>
        <p:nvSpPr>
          <p:cNvPr id="280" name="Shape 280"/>
          <p:cNvSpPr/>
          <p:nvPr/>
        </p:nvSpPr>
        <p:spPr>
          <a:xfrm>
            <a:off x="7847950" y="4168078"/>
            <a:ext cx="1097700" cy="10977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281" name="Shape 281"/>
          <p:cNvSpPr/>
          <p:nvPr/>
        </p:nvSpPr>
        <p:spPr>
          <a:xfrm>
            <a:off x="8507493" y="2981146"/>
            <a:ext cx="774600" cy="774600"/>
          </a:xfrm>
          <a:prstGeom prst="ellipse">
            <a:avLst/>
          </a:prstGeom>
          <a:solidFill>
            <a:srgbClr val="FC4067"/>
          </a:solidFill>
          <a:ln>
            <a:noFill/>
          </a:ln>
        </p:spPr>
        <p:txBody>
          <a:bodyPr lIns="91425" tIns="91425" rIns="91425" bIns="91425" anchor="ctr" anchorCtr="0">
            <a:noAutofit/>
          </a:bodyPr>
          <a:lstStyle/>
          <a:p>
            <a:pPr lvl="0">
              <a:spcBef>
                <a:spcPts val="0"/>
              </a:spcBef>
              <a:buNone/>
            </a:pPr>
            <a:endParaRPr/>
          </a:p>
        </p:txBody>
      </p:sp>
      <p:sp>
        <p:nvSpPr>
          <p:cNvPr id="282" name="Shape 282"/>
          <p:cNvSpPr/>
          <p:nvPr/>
        </p:nvSpPr>
        <p:spPr>
          <a:xfrm>
            <a:off x="8094101" y="3973940"/>
            <a:ext cx="413400" cy="413400"/>
          </a:xfrm>
          <a:prstGeom prst="ellipse">
            <a:avLst/>
          </a:prstGeom>
          <a:solidFill>
            <a:srgbClr val="FC4540">
              <a:alpha val="78850"/>
            </a:srgbClr>
          </a:solidFill>
          <a:ln>
            <a:noFill/>
          </a:ln>
        </p:spPr>
        <p:txBody>
          <a:bodyPr lIns="91425" tIns="91425" rIns="91425" bIns="91425" anchor="ctr" anchorCtr="0">
            <a:noAutofit/>
          </a:bodyPr>
          <a:lstStyle/>
          <a:p>
            <a:pPr lvl="0">
              <a:spcBef>
                <a:spcPts val="0"/>
              </a:spcBef>
              <a:buNone/>
            </a:pPr>
            <a:endParaRPr/>
          </a:p>
        </p:txBody>
      </p:sp>
      <p:sp>
        <p:nvSpPr>
          <p:cNvPr id="283" name="Shape 283"/>
          <p:cNvSpPr/>
          <p:nvPr/>
        </p:nvSpPr>
        <p:spPr>
          <a:xfrm>
            <a:off x="8622048" y="3872635"/>
            <a:ext cx="213000" cy="213000"/>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284" name="Shape 284"/>
          <p:cNvSpPr/>
          <p:nvPr/>
        </p:nvSpPr>
        <p:spPr>
          <a:xfrm>
            <a:off x="7550021" y="4801657"/>
            <a:ext cx="213000" cy="2130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285" name="Shape 285"/>
          <p:cNvSpPr/>
          <p:nvPr/>
        </p:nvSpPr>
        <p:spPr>
          <a:xfrm>
            <a:off x="7325660" y="4674667"/>
            <a:ext cx="93900" cy="939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286" name="Shape 286"/>
          <p:cNvSpPr/>
          <p:nvPr/>
        </p:nvSpPr>
        <p:spPr>
          <a:xfrm>
            <a:off x="258289" y="1577100"/>
            <a:ext cx="93900" cy="93899"/>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287" name="Shape 287"/>
          <p:cNvSpPr/>
          <p:nvPr/>
        </p:nvSpPr>
        <p:spPr>
          <a:xfrm>
            <a:off x="8726411" y="3200064"/>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nvGrpSpPr>
          <p:cNvPr id="288" name="Shape 288"/>
          <p:cNvGrpSpPr/>
          <p:nvPr/>
        </p:nvGrpSpPr>
        <p:grpSpPr>
          <a:xfrm>
            <a:off x="8142374" y="4477573"/>
            <a:ext cx="508850" cy="478710"/>
            <a:chOff x="5972700" y="2330200"/>
            <a:chExt cx="411625" cy="387275"/>
          </a:xfrm>
        </p:grpSpPr>
        <p:sp>
          <p:nvSpPr>
            <p:cNvPr id="289" name="Shape 289"/>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90" name="Shape 290"/>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grpSp>
        <p:nvGrpSpPr>
          <p:cNvPr id="291" name="Shape 291"/>
          <p:cNvGrpSpPr/>
          <p:nvPr/>
        </p:nvGrpSpPr>
        <p:grpSpPr>
          <a:xfrm>
            <a:off x="545621" y="382389"/>
            <a:ext cx="398657" cy="631920"/>
            <a:chOff x="6718575" y="2318625"/>
            <a:chExt cx="256950" cy="407375"/>
          </a:xfrm>
        </p:grpSpPr>
        <p:sp>
          <p:nvSpPr>
            <p:cNvPr id="292" name="Shape 292"/>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93" name="Shape 293"/>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94" name="Shape 294"/>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95" name="Shape 295"/>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96" name="Shape 296"/>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97" name="Shape 297"/>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98" name="Shape 298"/>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99" name="Shape 299"/>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300" name="Shape 300"/>
          <p:cNvSpPr txBox="1">
            <a:spLocks noGrp="1"/>
          </p:cNvSpPr>
          <p:nvPr>
            <p:ph type="sldNum" idx="12"/>
          </p:nvPr>
        </p:nvSpPr>
        <p:spPr>
          <a:xfrm>
            <a:off x="8117983" y="41806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lank Aqua">
    <p:spTree>
      <p:nvGrpSpPr>
        <p:cNvPr id="1" name="Shape 301"/>
        <p:cNvGrpSpPr/>
        <p:nvPr/>
      </p:nvGrpSpPr>
      <p:grpSpPr>
        <a:xfrm>
          <a:off x="0" y="0"/>
          <a:ext cx="0" cy="0"/>
          <a:chOff x="0" y="0"/>
          <a:chExt cx="0" cy="0"/>
        </a:xfrm>
      </p:grpSpPr>
      <p:sp>
        <p:nvSpPr>
          <p:cNvPr id="302" name="Shape 302"/>
          <p:cNvSpPr/>
          <p:nvPr/>
        </p:nvSpPr>
        <p:spPr>
          <a:xfrm>
            <a:off x="407150" y="407075"/>
            <a:ext cx="8329800" cy="4329300"/>
          </a:xfrm>
          <a:prstGeom prst="rect">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303" name="Shape 303"/>
          <p:cNvSpPr/>
          <p:nvPr/>
        </p:nvSpPr>
        <p:spPr>
          <a:xfrm>
            <a:off x="-117275" y="847256"/>
            <a:ext cx="605400" cy="605400"/>
          </a:xfrm>
          <a:prstGeom prst="ellipse">
            <a:avLst/>
          </a:prstGeom>
          <a:solidFill>
            <a:srgbClr val="FC4067"/>
          </a:solidFill>
          <a:ln>
            <a:noFill/>
          </a:ln>
        </p:spPr>
        <p:txBody>
          <a:bodyPr lIns="91425" tIns="91425" rIns="91425" bIns="91425" anchor="ctr" anchorCtr="0">
            <a:noAutofit/>
          </a:bodyPr>
          <a:lstStyle/>
          <a:p>
            <a:pPr lvl="0">
              <a:spcBef>
                <a:spcPts val="0"/>
              </a:spcBef>
              <a:buNone/>
            </a:pPr>
            <a:endParaRPr/>
          </a:p>
        </p:txBody>
      </p:sp>
      <p:sp>
        <p:nvSpPr>
          <p:cNvPr id="304" name="Shape 304"/>
          <p:cNvSpPr/>
          <p:nvPr/>
        </p:nvSpPr>
        <p:spPr>
          <a:xfrm>
            <a:off x="217850" y="171250"/>
            <a:ext cx="1054200" cy="10542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305" name="Shape 305"/>
          <p:cNvSpPr/>
          <p:nvPr/>
        </p:nvSpPr>
        <p:spPr>
          <a:xfrm>
            <a:off x="1156975" y="-137273"/>
            <a:ext cx="398700" cy="398699"/>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306" name="Shape 306"/>
          <p:cNvSpPr/>
          <p:nvPr/>
        </p:nvSpPr>
        <p:spPr>
          <a:xfrm>
            <a:off x="1397225" y="337513"/>
            <a:ext cx="136800" cy="136800"/>
          </a:xfrm>
          <a:prstGeom prst="ellipse">
            <a:avLst/>
          </a:prstGeom>
          <a:solidFill>
            <a:srgbClr val="FC4540">
              <a:alpha val="78850"/>
            </a:srgbClr>
          </a:solidFill>
          <a:ln>
            <a:noFill/>
          </a:ln>
        </p:spPr>
        <p:txBody>
          <a:bodyPr lIns="91425" tIns="91425" rIns="91425" bIns="91425" anchor="ctr" anchorCtr="0">
            <a:noAutofit/>
          </a:bodyPr>
          <a:lstStyle/>
          <a:p>
            <a:pPr lvl="0">
              <a:spcBef>
                <a:spcPts val="0"/>
              </a:spcBef>
              <a:buNone/>
            </a:pPr>
            <a:endParaRPr/>
          </a:p>
        </p:txBody>
      </p:sp>
      <p:sp>
        <p:nvSpPr>
          <p:cNvPr id="307" name="Shape 307"/>
          <p:cNvSpPr/>
          <p:nvPr/>
        </p:nvSpPr>
        <p:spPr>
          <a:xfrm>
            <a:off x="488128" y="1334484"/>
            <a:ext cx="213000" cy="213000"/>
          </a:xfrm>
          <a:prstGeom prst="ellipse">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308" name="Shape 308"/>
          <p:cNvSpPr/>
          <p:nvPr/>
        </p:nvSpPr>
        <p:spPr>
          <a:xfrm>
            <a:off x="7847950" y="4168078"/>
            <a:ext cx="1097700" cy="1097700"/>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309" name="Shape 309"/>
          <p:cNvSpPr/>
          <p:nvPr/>
        </p:nvSpPr>
        <p:spPr>
          <a:xfrm>
            <a:off x="8507493" y="2981146"/>
            <a:ext cx="774600" cy="774600"/>
          </a:xfrm>
          <a:prstGeom prst="ellipse">
            <a:avLst/>
          </a:prstGeom>
          <a:solidFill>
            <a:srgbClr val="FC4067"/>
          </a:solidFill>
          <a:ln>
            <a:noFill/>
          </a:ln>
        </p:spPr>
        <p:txBody>
          <a:bodyPr lIns="91425" tIns="91425" rIns="91425" bIns="91425" anchor="ctr" anchorCtr="0">
            <a:noAutofit/>
          </a:bodyPr>
          <a:lstStyle/>
          <a:p>
            <a:pPr lvl="0">
              <a:spcBef>
                <a:spcPts val="0"/>
              </a:spcBef>
              <a:buNone/>
            </a:pPr>
            <a:endParaRPr/>
          </a:p>
        </p:txBody>
      </p:sp>
      <p:sp>
        <p:nvSpPr>
          <p:cNvPr id="310" name="Shape 310"/>
          <p:cNvSpPr/>
          <p:nvPr/>
        </p:nvSpPr>
        <p:spPr>
          <a:xfrm>
            <a:off x="8094101" y="3973940"/>
            <a:ext cx="413400" cy="413400"/>
          </a:xfrm>
          <a:prstGeom prst="ellipse">
            <a:avLst/>
          </a:prstGeom>
          <a:solidFill>
            <a:srgbClr val="FC4540">
              <a:alpha val="78850"/>
            </a:srgbClr>
          </a:solidFill>
          <a:ln>
            <a:noFill/>
          </a:ln>
        </p:spPr>
        <p:txBody>
          <a:bodyPr lIns="91425" tIns="91425" rIns="91425" bIns="91425" anchor="ctr" anchorCtr="0">
            <a:noAutofit/>
          </a:bodyPr>
          <a:lstStyle/>
          <a:p>
            <a:pPr lvl="0">
              <a:spcBef>
                <a:spcPts val="0"/>
              </a:spcBef>
              <a:buNone/>
            </a:pPr>
            <a:endParaRPr/>
          </a:p>
        </p:txBody>
      </p:sp>
      <p:sp>
        <p:nvSpPr>
          <p:cNvPr id="311" name="Shape 311"/>
          <p:cNvSpPr/>
          <p:nvPr/>
        </p:nvSpPr>
        <p:spPr>
          <a:xfrm>
            <a:off x="8622048" y="3872635"/>
            <a:ext cx="213000" cy="2130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312" name="Shape 312"/>
          <p:cNvSpPr/>
          <p:nvPr/>
        </p:nvSpPr>
        <p:spPr>
          <a:xfrm>
            <a:off x="7550021" y="4801657"/>
            <a:ext cx="213000" cy="2130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313" name="Shape 313"/>
          <p:cNvSpPr/>
          <p:nvPr/>
        </p:nvSpPr>
        <p:spPr>
          <a:xfrm>
            <a:off x="7325660" y="4674667"/>
            <a:ext cx="93900" cy="939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314" name="Shape 314"/>
          <p:cNvSpPr/>
          <p:nvPr/>
        </p:nvSpPr>
        <p:spPr>
          <a:xfrm>
            <a:off x="258289" y="1577100"/>
            <a:ext cx="93900" cy="93899"/>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315" name="Shape 315"/>
          <p:cNvSpPr/>
          <p:nvPr/>
        </p:nvSpPr>
        <p:spPr>
          <a:xfrm>
            <a:off x="8726411" y="3200064"/>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nvGrpSpPr>
          <p:cNvPr id="316" name="Shape 316"/>
          <p:cNvGrpSpPr/>
          <p:nvPr/>
        </p:nvGrpSpPr>
        <p:grpSpPr>
          <a:xfrm>
            <a:off x="8142374" y="4477573"/>
            <a:ext cx="508850" cy="478710"/>
            <a:chOff x="5972700" y="2330200"/>
            <a:chExt cx="411625" cy="387275"/>
          </a:xfrm>
        </p:grpSpPr>
        <p:sp>
          <p:nvSpPr>
            <p:cNvPr id="317" name="Shape 317"/>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18" name="Shape 318"/>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grpSp>
        <p:nvGrpSpPr>
          <p:cNvPr id="319" name="Shape 319"/>
          <p:cNvGrpSpPr/>
          <p:nvPr/>
        </p:nvGrpSpPr>
        <p:grpSpPr>
          <a:xfrm>
            <a:off x="545621" y="382389"/>
            <a:ext cx="398657" cy="631920"/>
            <a:chOff x="6718575" y="2318625"/>
            <a:chExt cx="256950" cy="407375"/>
          </a:xfrm>
        </p:grpSpPr>
        <p:sp>
          <p:nvSpPr>
            <p:cNvPr id="320" name="Shape 320"/>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21" name="Shape 321"/>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22" name="Shape 322"/>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23" name="Shape 323"/>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24" name="Shape 324"/>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25" name="Shape 325"/>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26" name="Shape 326"/>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27" name="Shape 327"/>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328" name="Shape 328"/>
          <p:cNvSpPr txBox="1">
            <a:spLocks noGrp="1"/>
          </p:cNvSpPr>
          <p:nvPr>
            <p:ph type="sldNum" idx="12"/>
          </p:nvPr>
        </p:nvSpPr>
        <p:spPr>
          <a:xfrm>
            <a:off x="8117983" y="41806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rgbClr val="FFFFFF"/>
                </a:solidFill>
              </a:rPr>
              <a:t>‹#›</a:t>
            </a:fld>
            <a:endParaRPr lang="en">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lank Yellow">
    <p:spTree>
      <p:nvGrpSpPr>
        <p:cNvPr id="1" name="Shape 329"/>
        <p:cNvGrpSpPr/>
        <p:nvPr/>
      </p:nvGrpSpPr>
      <p:grpSpPr>
        <a:xfrm>
          <a:off x="0" y="0"/>
          <a:ext cx="0" cy="0"/>
          <a:chOff x="0" y="0"/>
          <a:chExt cx="0" cy="0"/>
        </a:xfrm>
      </p:grpSpPr>
      <p:sp>
        <p:nvSpPr>
          <p:cNvPr id="330" name="Shape 330"/>
          <p:cNvSpPr/>
          <p:nvPr/>
        </p:nvSpPr>
        <p:spPr>
          <a:xfrm>
            <a:off x="407150" y="407075"/>
            <a:ext cx="8329800" cy="4329300"/>
          </a:xfrm>
          <a:prstGeom prst="rect">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331" name="Shape 331"/>
          <p:cNvSpPr/>
          <p:nvPr/>
        </p:nvSpPr>
        <p:spPr>
          <a:xfrm>
            <a:off x="-117275" y="847256"/>
            <a:ext cx="605400" cy="6054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332" name="Shape 332"/>
          <p:cNvSpPr/>
          <p:nvPr/>
        </p:nvSpPr>
        <p:spPr>
          <a:xfrm>
            <a:off x="217850" y="171250"/>
            <a:ext cx="1054200" cy="1054200"/>
          </a:xfrm>
          <a:prstGeom prst="ellipse">
            <a:avLst/>
          </a:prstGeom>
          <a:solidFill>
            <a:srgbClr val="FC4540">
              <a:alpha val="78850"/>
            </a:srgbClr>
          </a:solidFill>
          <a:ln>
            <a:noFill/>
          </a:ln>
        </p:spPr>
        <p:txBody>
          <a:bodyPr lIns="91425" tIns="91425" rIns="91425" bIns="91425" anchor="ctr" anchorCtr="0">
            <a:noAutofit/>
          </a:bodyPr>
          <a:lstStyle/>
          <a:p>
            <a:pPr lvl="0">
              <a:spcBef>
                <a:spcPts val="0"/>
              </a:spcBef>
              <a:buNone/>
            </a:pPr>
            <a:endParaRPr/>
          </a:p>
        </p:txBody>
      </p:sp>
      <p:sp>
        <p:nvSpPr>
          <p:cNvPr id="333" name="Shape 333"/>
          <p:cNvSpPr/>
          <p:nvPr/>
        </p:nvSpPr>
        <p:spPr>
          <a:xfrm>
            <a:off x="1156975" y="-137273"/>
            <a:ext cx="398700" cy="398699"/>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334" name="Shape 334"/>
          <p:cNvSpPr/>
          <p:nvPr/>
        </p:nvSpPr>
        <p:spPr>
          <a:xfrm>
            <a:off x="1397225" y="337513"/>
            <a:ext cx="136800" cy="1368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335" name="Shape 335"/>
          <p:cNvSpPr/>
          <p:nvPr/>
        </p:nvSpPr>
        <p:spPr>
          <a:xfrm>
            <a:off x="488128" y="1334484"/>
            <a:ext cx="213000" cy="213000"/>
          </a:xfrm>
          <a:prstGeom prst="ellipse">
            <a:avLst/>
          </a:prstGeom>
          <a:solidFill>
            <a:srgbClr val="FC4067"/>
          </a:solidFill>
          <a:ln>
            <a:noFill/>
          </a:ln>
        </p:spPr>
        <p:txBody>
          <a:bodyPr lIns="91425" tIns="91425" rIns="91425" bIns="91425" anchor="ctr" anchorCtr="0">
            <a:noAutofit/>
          </a:bodyPr>
          <a:lstStyle/>
          <a:p>
            <a:pPr lvl="0">
              <a:spcBef>
                <a:spcPts val="0"/>
              </a:spcBef>
              <a:buNone/>
            </a:pPr>
            <a:endParaRPr/>
          </a:p>
        </p:txBody>
      </p:sp>
      <p:sp>
        <p:nvSpPr>
          <p:cNvPr id="336" name="Shape 336"/>
          <p:cNvSpPr/>
          <p:nvPr/>
        </p:nvSpPr>
        <p:spPr>
          <a:xfrm>
            <a:off x="7847950" y="4168078"/>
            <a:ext cx="1097700" cy="10977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337" name="Shape 337"/>
          <p:cNvSpPr/>
          <p:nvPr/>
        </p:nvSpPr>
        <p:spPr>
          <a:xfrm>
            <a:off x="8507493" y="2981146"/>
            <a:ext cx="774600" cy="774600"/>
          </a:xfrm>
          <a:prstGeom prst="ellipse">
            <a:avLst/>
          </a:prstGeom>
          <a:solidFill>
            <a:srgbClr val="FC4067"/>
          </a:solidFill>
          <a:ln>
            <a:noFill/>
          </a:ln>
        </p:spPr>
        <p:txBody>
          <a:bodyPr lIns="91425" tIns="91425" rIns="91425" bIns="91425" anchor="ctr" anchorCtr="0">
            <a:noAutofit/>
          </a:bodyPr>
          <a:lstStyle/>
          <a:p>
            <a:pPr lvl="0">
              <a:spcBef>
                <a:spcPts val="0"/>
              </a:spcBef>
              <a:buNone/>
            </a:pPr>
            <a:endParaRPr/>
          </a:p>
        </p:txBody>
      </p:sp>
      <p:sp>
        <p:nvSpPr>
          <p:cNvPr id="338" name="Shape 338"/>
          <p:cNvSpPr/>
          <p:nvPr/>
        </p:nvSpPr>
        <p:spPr>
          <a:xfrm>
            <a:off x="8094101" y="3973940"/>
            <a:ext cx="413400" cy="413400"/>
          </a:xfrm>
          <a:prstGeom prst="ellipse">
            <a:avLst/>
          </a:prstGeom>
          <a:solidFill>
            <a:srgbClr val="FC4540">
              <a:alpha val="78850"/>
            </a:srgbClr>
          </a:solidFill>
          <a:ln>
            <a:noFill/>
          </a:ln>
        </p:spPr>
        <p:txBody>
          <a:bodyPr lIns="91425" tIns="91425" rIns="91425" bIns="91425" anchor="ctr" anchorCtr="0">
            <a:noAutofit/>
          </a:bodyPr>
          <a:lstStyle/>
          <a:p>
            <a:pPr lvl="0">
              <a:spcBef>
                <a:spcPts val="0"/>
              </a:spcBef>
              <a:buNone/>
            </a:pPr>
            <a:endParaRPr/>
          </a:p>
        </p:txBody>
      </p:sp>
      <p:sp>
        <p:nvSpPr>
          <p:cNvPr id="339" name="Shape 339"/>
          <p:cNvSpPr/>
          <p:nvPr/>
        </p:nvSpPr>
        <p:spPr>
          <a:xfrm>
            <a:off x="8622048" y="3872635"/>
            <a:ext cx="213000" cy="213000"/>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340" name="Shape 340"/>
          <p:cNvSpPr/>
          <p:nvPr/>
        </p:nvSpPr>
        <p:spPr>
          <a:xfrm>
            <a:off x="7550021" y="4801657"/>
            <a:ext cx="213000" cy="2130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341" name="Shape 341"/>
          <p:cNvSpPr/>
          <p:nvPr/>
        </p:nvSpPr>
        <p:spPr>
          <a:xfrm>
            <a:off x="7325660" y="4674667"/>
            <a:ext cx="93900" cy="939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342" name="Shape 342"/>
          <p:cNvSpPr/>
          <p:nvPr/>
        </p:nvSpPr>
        <p:spPr>
          <a:xfrm>
            <a:off x="258289" y="1577100"/>
            <a:ext cx="93900" cy="93899"/>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343" name="Shape 343"/>
          <p:cNvSpPr/>
          <p:nvPr/>
        </p:nvSpPr>
        <p:spPr>
          <a:xfrm>
            <a:off x="8726411" y="3200064"/>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nvGrpSpPr>
          <p:cNvPr id="344" name="Shape 344"/>
          <p:cNvGrpSpPr/>
          <p:nvPr/>
        </p:nvGrpSpPr>
        <p:grpSpPr>
          <a:xfrm>
            <a:off x="8142374" y="4477573"/>
            <a:ext cx="508850" cy="478710"/>
            <a:chOff x="5972700" y="2330200"/>
            <a:chExt cx="411625" cy="387275"/>
          </a:xfrm>
        </p:grpSpPr>
        <p:sp>
          <p:nvSpPr>
            <p:cNvPr id="345" name="Shape 345"/>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46" name="Shape 346"/>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grpSp>
        <p:nvGrpSpPr>
          <p:cNvPr id="347" name="Shape 347"/>
          <p:cNvGrpSpPr/>
          <p:nvPr/>
        </p:nvGrpSpPr>
        <p:grpSpPr>
          <a:xfrm>
            <a:off x="545621" y="382389"/>
            <a:ext cx="398657" cy="631920"/>
            <a:chOff x="6718575" y="2318625"/>
            <a:chExt cx="256950" cy="407375"/>
          </a:xfrm>
        </p:grpSpPr>
        <p:sp>
          <p:nvSpPr>
            <p:cNvPr id="348" name="Shape 348"/>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49" name="Shape 349"/>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50" name="Shape 350"/>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51" name="Shape 351"/>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52" name="Shape 352"/>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53" name="Shape 353"/>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54" name="Shape 354"/>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55" name="Shape 355"/>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356" name="Shape 356"/>
          <p:cNvSpPr txBox="1">
            <a:spLocks noGrp="1"/>
          </p:cNvSpPr>
          <p:nvPr>
            <p:ph type="sldNum" idx="12"/>
          </p:nvPr>
        </p:nvSpPr>
        <p:spPr>
          <a:xfrm>
            <a:off x="8117983" y="41806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rgbClr val="FFFFFF"/>
                </a:solidFill>
              </a:rPr>
              <a:t>‹#›</a:t>
            </a:fld>
            <a:endParaRPr lang="en">
              <a:solidFill>
                <a:srgbClr val="FFFFFF"/>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Blank Magenta">
    <p:spTree>
      <p:nvGrpSpPr>
        <p:cNvPr id="1" name="Shape 357"/>
        <p:cNvGrpSpPr/>
        <p:nvPr/>
      </p:nvGrpSpPr>
      <p:grpSpPr>
        <a:xfrm>
          <a:off x="0" y="0"/>
          <a:ext cx="0" cy="0"/>
          <a:chOff x="0" y="0"/>
          <a:chExt cx="0" cy="0"/>
        </a:xfrm>
      </p:grpSpPr>
      <p:sp>
        <p:nvSpPr>
          <p:cNvPr id="358" name="Shape 358"/>
          <p:cNvSpPr/>
          <p:nvPr/>
        </p:nvSpPr>
        <p:spPr>
          <a:xfrm>
            <a:off x="407150" y="407075"/>
            <a:ext cx="8329800" cy="4329300"/>
          </a:xfrm>
          <a:prstGeom prst="rect">
            <a:avLst/>
          </a:prstGeom>
          <a:solidFill>
            <a:srgbClr val="FC4067"/>
          </a:solidFill>
          <a:ln>
            <a:noFill/>
          </a:ln>
        </p:spPr>
        <p:txBody>
          <a:bodyPr lIns="91425" tIns="91425" rIns="91425" bIns="91425" anchor="ctr" anchorCtr="0">
            <a:noAutofit/>
          </a:bodyPr>
          <a:lstStyle/>
          <a:p>
            <a:pPr lvl="0">
              <a:spcBef>
                <a:spcPts val="0"/>
              </a:spcBef>
              <a:buNone/>
            </a:pPr>
            <a:endParaRPr/>
          </a:p>
        </p:txBody>
      </p:sp>
      <p:sp>
        <p:nvSpPr>
          <p:cNvPr id="359" name="Shape 359"/>
          <p:cNvSpPr/>
          <p:nvPr/>
        </p:nvSpPr>
        <p:spPr>
          <a:xfrm>
            <a:off x="217850" y="171250"/>
            <a:ext cx="1054200" cy="10542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360" name="Shape 360"/>
          <p:cNvSpPr/>
          <p:nvPr/>
        </p:nvSpPr>
        <p:spPr>
          <a:xfrm>
            <a:off x="1156975" y="-137273"/>
            <a:ext cx="398700" cy="398699"/>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361" name="Shape 361"/>
          <p:cNvSpPr/>
          <p:nvPr/>
        </p:nvSpPr>
        <p:spPr>
          <a:xfrm>
            <a:off x="1397225" y="337513"/>
            <a:ext cx="136800" cy="1368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362" name="Shape 362"/>
          <p:cNvSpPr/>
          <p:nvPr/>
        </p:nvSpPr>
        <p:spPr>
          <a:xfrm>
            <a:off x="488128" y="1334484"/>
            <a:ext cx="213000" cy="213000"/>
          </a:xfrm>
          <a:prstGeom prst="ellipse">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363" name="Shape 363"/>
          <p:cNvSpPr/>
          <p:nvPr/>
        </p:nvSpPr>
        <p:spPr>
          <a:xfrm>
            <a:off x="7847950" y="4168078"/>
            <a:ext cx="1097700" cy="10977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364" name="Shape 364"/>
          <p:cNvSpPr/>
          <p:nvPr/>
        </p:nvSpPr>
        <p:spPr>
          <a:xfrm>
            <a:off x="8507493" y="2981146"/>
            <a:ext cx="774600" cy="7746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365" name="Shape 365"/>
          <p:cNvSpPr/>
          <p:nvPr/>
        </p:nvSpPr>
        <p:spPr>
          <a:xfrm>
            <a:off x="8094101" y="3973940"/>
            <a:ext cx="413400" cy="413400"/>
          </a:xfrm>
          <a:prstGeom prst="ellipse">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366" name="Shape 366"/>
          <p:cNvSpPr/>
          <p:nvPr/>
        </p:nvSpPr>
        <p:spPr>
          <a:xfrm>
            <a:off x="8622048" y="3872635"/>
            <a:ext cx="213000" cy="213000"/>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367" name="Shape 367"/>
          <p:cNvSpPr/>
          <p:nvPr/>
        </p:nvSpPr>
        <p:spPr>
          <a:xfrm>
            <a:off x="7550021" y="4801657"/>
            <a:ext cx="213000" cy="2130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368" name="Shape 368"/>
          <p:cNvSpPr/>
          <p:nvPr/>
        </p:nvSpPr>
        <p:spPr>
          <a:xfrm>
            <a:off x="7325660" y="4674667"/>
            <a:ext cx="93900" cy="939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369" name="Shape 369"/>
          <p:cNvSpPr/>
          <p:nvPr/>
        </p:nvSpPr>
        <p:spPr>
          <a:xfrm>
            <a:off x="258289" y="1577100"/>
            <a:ext cx="93900" cy="93899"/>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370" name="Shape 370"/>
          <p:cNvSpPr/>
          <p:nvPr/>
        </p:nvSpPr>
        <p:spPr>
          <a:xfrm>
            <a:off x="8726411" y="3200064"/>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C406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nvGrpSpPr>
          <p:cNvPr id="371" name="Shape 371"/>
          <p:cNvGrpSpPr/>
          <p:nvPr/>
        </p:nvGrpSpPr>
        <p:grpSpPr>
          <a:xfrm>
            <a:off x="8142374" y="4477573"/>
            <a:ext cx="508850" cy="478710"/>
            <a:chOff x="5972700" y="2330200"/>
            <a:chExt cx="411625" cy="387275"/>
          </a:xfrm>
        </p:grpSpPr>
        <p:sp>
          <p:nvSpPr>
            <p:cNvPr id="372" name="Shape 372"/>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73" name="Shape 373"/>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grpSp>
        <p:nvGrpSpPr>
          <p:cNvPr id="374" name="Shape 374"/>
          <p:cNvGrpSpPr/>
          <p:nvPr/>
        </p:nvGrpSpPr>
        <p:grpSpPr>
          <a:xfrm>
            <a:off x="545621" y="382389"/>
            <a:ext cx="398657" cy="631920"/>
            <a:chOff x="6718575" y="2318625"/>
            <a:chExt cx="256950" cy="407375"/>
          </a:xfrm>
        </p:grpSpPr>
        <p:sp>
          <p:nvSpPr>
            <p:cNvPr id="375" name="Shape 375"/>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76" name="Shape 376"/>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77" name="Shape 377"/>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78" name="Shape 378"/>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79" name="Shape 379"/>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80" name="Shape 380"/>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81" name="Shape 381"/>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82" name="Shape 382"/>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383" name="Shape 383"/>
          <p:cNvSpPr/>
          <p:nvPr/>
        </p:nvSpPr>
        <p:spPr>
          <a:xfrm>
            <a:off x="-117275" y="847256"/>
            <a:ext cx="605400" cy="6054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384" name="Shape 384"/>
          <p:cNvSpPr txBox="1">
            <a:spLocks noGrp="1"/>
          </p:cNvSpPr>
          <p:nvPr>
            <p:ph type="sldNum" idx="12"/>
          </p:nvPr>
        </p:nvSpPr>
        <p:spPr>
          <a:xfrm>
            <a:off x="8117983" y="41806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rgbClr val="FFFFFF"/>
                </a:solidFill>
              </a:rPr>
              <a:t>‹#›</a:t>
            </a:fld>
            <a:endParaRPr lang="en">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spTree>
      <p:nvGrpSpPr>
        <p:cNvPr id="1" name="Shape 37"/>
        <p:cNvGrpSpPr/>
        <p:nvPr/>
      </p:nvGrpSpPr>
      <p:grpSpPr>
        <a:xfrm>
          <a:off x="0" y="0"/>
          <a:ext cx="0" cy="0"/>
          <a:chOff x="0" y="0"/>
          <a:chExt cx="0" cy="0"/>
        </a:xfrm>
      </p:grpSpPr>
      <p:sp>
        <p:nvSpPr>
          <p:cNvPr id="38" name="Shape 38"/>
          <p:cNvSpPr/>
          <p:nvPr/>
        </p:nvSpPr>
        <p:spPr>
          <a:xfrm>
            <a:off x="407150" y="407075"/>
            <a:ext cx="8329800" cy="4329300"/>
          </a:xfrm>
          <a:prstGeom prst="rect">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39" name="Shape 39"/>
          <p:cNvSpPr/>
          <p:nvPr/>
        </p:nvSpPr>
        <p:spPr>
          <a:xfrm>
            <a:off x="2630450" y="630150"/>
            <a:ext cx="3883200" cy="3883200"/>
          </a:xfrm>
          <a:prstGeom prst="ellipse">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0" name="Shape 40"/>
          <p:cNvSpPr/>
          <p:nvPr/>
        </p:nvSpPr>
        <p:spPr>
          <a:xfrm>
            <a:off x="5430350" y="228600"/>
            <a:ext cx="1388100" cy="1388100"/>
          </a:xfrm>
          <a:prstGeom prst="ellipse">
            <a:avLst/>
          </a:prstGeom>
          <a:solidFill>
            <a:srgbClr val="FFB600">
              <a:alpha val="79620"/>
            </a:srgbClr>
          </a:solidFill>
          <a:ln>
            <a:noFill/>
          </a:ln>
        </p:spPr>
        <p:txBody>
          <a:bodyPr lIns="91425" tIns="91425" rIns="91425" bIns="91425" anchor="ctr" anchorCtr="0">
            <a:noAutofit/>
          </a:bodyPr>
          <a:lstStyle/>
          <a:p>
            <a:pPr lvl="0">
              <a:spcBef>
                <a:spcPts val="0"/>
              </a:spcBef>
              <a:buNone/>
            </a:pPr>
            <a:endParaRPr/>
          </a:p>
        </p:txBody>
      </p:sp>
      <p:sp>
        <p:nvSpPr>
          <p:cNvPr id="41" name="Shape 41"/>
          <p:cNvSpPr/>
          <p:nvPr/>
        </p:nvSpPr>
        <p:spPr>
          <a:xfrm>
            <a:off x="5908250" y="4660825"/>
            <a:ext cx="605400" cy="605400"/>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42" name="Shape 42"/>
          <p:cNvSpPr/>
          <p:nvPr/>
        </p:nvSpPr>
        <p:spPr>
          <a:xfrm>
            <a:off x="2706650" y="3872628"/>
            <a:ext cx="1097700" cy="1097700"/>
          </a:xfrm>
          <a:prstGeom prst="ellipse">
            <a:avLst/>
          </a:prstGeom>
          <a:solidFill>
            <a:srgbClr val="FC4540">
              <a:alpha val="78850"/>
            </a:srgbClr>
          </a:solidFill>
          <a:ln>
            <a:noFill/>
          </a:ln>
        </p:spPr>
        <p:txBody>
          <a:bodyPr lIns="91425" tIns="91425" rIns="91425" bIns="91425" anchor="ctr" anchorCtr="0">
            <a:noAutofit/>
          </a:bodyPr>
          <a:lstStyle/>
          <a:p>
            <a:pPr lvl="0">
              <a:spcBef>
                <a:spcPts val="0"/>
              </a:spcBef>
              <a:buNone/>
            </a:pPr>
            <a:endParaRPr/>
          </a:p>
        </p:txBody>
      </p:sp>
      <p:sp>
        <p:nvSpPr>
          <p:cNvPr id="43" name="Shape 43"/>
          <p:cNvSpPr/>
          <p:nvPr/>
        </p:nvSpPr>
        <p:spPr>
          <a:xfrm>
            <a:off x="2081693" y="771271"/>
            <a:ext cx="774600" cy="7746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44" name="Shape 44"/>
          <p:cNvSpPr/>
          <p:nvPr/>
        </p:nvSpPr>
        <p:spPr>
          <a:xfrm>
            <a:off x="6513651" y="1616690"/>
            <a:ext cx="413400" cy="413400"/>
          </a:xfrm>
          <a:prstGeom prst="ellipse">
            <a:avLst/>
          </a:prstGeom>
          <a:solidFill>
            <a:srgbClr val="FC4067"/>
          </a:solidFill>
          <a:ln>
            <a:noFill/>
          </a:ln>
        </p:spPr>
        <p:txBody>
          <a:bodyPr lIns="91425" tIns="91425" rIns="91425" bIns="91425" anchor="ctr" anchorCtr="0">
            <a:noAutofit/>
          </a:bodyPr>
          <a:lstStyle/>
          <a:p>
            <a:pPr lvl="0">
              <a:spcBef>
                <a:spcPts val="0"/>
              </a:spcBef>
              <a:buNone/>
            </a:pPr>
            <a:endParaRPr/>
          </a:p>
        </p:txBody>
      </p:sp>
      <p:sp>
        <p:nvSpPr>
          <p:cNvPr id="45" name="Shape 45"/>
          <p:cNvSpPr/>
          <p:nvPr/>
        </p:nvSpPr>
        <p:spPr>
          <a:xfrm>
            <a:off x="2420475" y="3612044"/>
            <a:ext cx="336900" cy="336900"/>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46" name="Shape 46"/>
          <p:cNvSpPr/>
          <p:nvPr/>
        </p:nvSpPr>
        <p:spPr>
          <a:xfrm>
            <a:off x="2362484" y="1670132"/>
            <a:ext cx="213000" cy="213000"/>
          </a:xfrm>
          <a:prstGeom prst="ellipse">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7" name="Shape 47"/>
          <p:cNvSpPr/>
          <p:nvPr/>
        </p:nvSpPr>
        <p:spPr>
          <a:xfrm>
            <a:off x="6818460" y="1338692"/>
            <a:ext cx="93900" cy="93900"/>
          </a:xfrm>
          <a:prstGeom prst="ellipse">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48" name="Shape 48"/>
          <p:cNvSpPr/>
          <p:nvPr/>
        </p:nvSpPr>
        <p:spPr>
          <a:xfrm>
            <a:off x="6163989" y="4374525"/>
            <a:ext cx="93900" cy="939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49" name="Shape 49"/>
          <p:cNvSpPr/>
          <p:nvPr/>
        </p:nvSpPr>
        <p:spPr>
          <a:xfrm>
            <a:off x="2300611" y="990189"/>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nvGrpSpPr>
          <p:cNvPr id="50" name="Shape 50"/>
          <p:cNvGrpSpPr/>
          <p:nvPr/>
        </p:nvGrpSpPr>
        <p:grpSpPr>
          <a:xfrm>
            <a:off x="3001074" y="4182123"/>
            <a:ext cx="508850" cy="478710"/>
            <a:chOff x="5972700" y="2330200"/>
            <a:chExt cx="411625" cy="387275"/>
          </a:xfrm>
        </p:grpSpPr>
        <p:sp>
          <p:nvSpPr>
            <p:cNvPr id="51" name="Shape 51"/>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2" name="Shape 52"/>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grpSp>
        <p:nvGrpSpPr>
          <p:cNvPr id="53" name="Shape 53"/>
          <p:cNvGrpSpPr/>
          <p:nvPr/>
        </p:nvGrpSpPr>
        <p:grpSpPr>
          <a:xfrm>
            <a:off x="5861767" y="506559"/>
            <a:ext cx="524974" cy="832144"/>
            <a:chOff x="6718575" y="2318625"/>
            <a:chExt cx="256950" cy="407375"/>
          </a:xfrm>
        </p:grpSpPr>
        <p:sp>
          <p:nvSpPr>
            <p:cNvPr id="54" name="Shape 54"/>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solidFill>
                  <a:srgbClr val="FFFFFF"/>
                </a:solidFill>
              </a:endParaRPr>
            </a:p>
          </p:txBody>
        </p:sp>
        <p:sp>
          <p:nvSpPr>
            <p:cNvPr id="55" name="Shape 55"/>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solidFill>
                  <a:srgbClr val="FFFFFF"/>
                </a:solidFill>
              </a:endParaRPr>
            </a:p>
          </p:txBody>
        </p:sp>
        <p:sp>
          <p:nvSpPr>
            <p:cNvPr id="56" name="Shape 56"/>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solidFill>
                  <a:srgbClr val="FFFFFF"/>
                </a:solidFill>
              </a:endParaRPr>
            </a:p>
          </p:txBody>
        </p:sp>
        <p:sp>
          <p:nvSpPr>
            <p:cNvPr id="57" name="Shape 57"/>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solidFill>
                  <a:srgbClr val="FFFFFF"/>
                </a:solidFill>
              </a:endParaRPr>
            </a:p>
          </p:txBody>
        </p:sp>
        <p:sp>
          <p:nvSpPr>
            <p:cNvPr id="58" name="Shape 58"/>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solidFill>
                  <a:srgbClr val="FFFFFF"/>
                </a:solidFill>
              </a:endParaRPr>
            </a:p>
          </p:txBody>
        </p:sp>
        <p:sp>
          <p:nvSpPr>
            <p:cNvPr id="59" name="Shape 59"/>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solidFill>
                  <a:srgbClr val="FFFFFF"/>
                </a:solidFill>
              </a:endParaRPr>
            </a:p>
          </p:txBody>
        </p:sp>
        <p:sp>
          <p:nvSpPr>
            <p:cNvPr id="60" name="Shape 60"/>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solidFill>
                  <a:srgbClr val="FFFFFF"/>
                </a:solidFill>
              </a:endParaRPr>
            </a:p>
          </p:txBody>
        </p:sp>
        <p:sp>
          <p:nvSpPr>
            <p:cNvPr id="61" name="Shape 61"/>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solidFill>
                  <a:srgbClr val="FFFFFF"/>
                </a:solidFill>
              </a:endParaRPr>
            </a:p>
          </p:txBody>
        </p:sp>
      </p:grpSp>
      <p:sp>
        <p:nvSpPr>
          <p:cNvPr id="62" name="Shape 62"/>
          <p:cNvSpPr/>
          <p:nvPr/>
        </p:nvSpPr>
        <p:spPr>
          <a:xfrm>
            <a:off x="2757246" y="861969"/>
            <a:ext cx="300900" cy="300900"/>
          </a:xfrm>
          <a:prstGeom prst="ellipse">
            <a:avLst/>
          </a:prstGeom>
          <a:solidFill>
            <a:srgbClr val="FC4540">
              <a:alpha val="78850"/>
            </a:srgbClr>
          </a:solidFill>
          <a:ln>
            <a:noFill/>
          </a:ln>
        </p:spPr>
        <p:txBody>
          <a:bodyPr lIns="91425" tIns="91425" rIns="91425" bIns="91425" anchor="ctr" anchorCtr="0">
            <a:noAutofit/>
          </a:bodyPr>
          <a:lstStyle/>
          <a:p>
            <a:pPr lvl="0">
              <a:spcBef>
                <a:spcPts val="0"/>
              </a:spcBef>
              <a:buNone/>
            </a:pPr>
            <a:endParaRPr/>
          </a:p>
        </p:txBody>
      </p:sp>
      <p:sp>
        <p:nvSpPr>
          <p:cNvPr id="63" name="Shape 63"/>
          <p:cNvSpPr/>
          <p:nvPr/>
        </p:nvSpPr>
        <p:spPr>
          <a:xfrm>
            <a:off x="3509928" y="4757334"/>
            <a:ext cx="213000" cy="2130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64" name="Shape 64"/>
          <p:cNvSpPr/>
          <p:nvPr/>
        </p:nvSpPr>
        <p:spPr>
          <a:xfrm>
            <a:off x="5494851" y="4374526"/>
            <a:ext cx="413400" cy="413400"/>
          </a:xfrm>
          <a:prstGeom prst="ellipse">
            <a:avLst/>
          </a:prstGeom>
          <a:solidFill>
            <a:srgbClr val="FC4067"/>
          </a:solidFill>
          <a:ln>
            <a:noFill/>
          </a:ln>
        </p:spPr>
        <p:txBody>
          <a:bodyPr lIns="91425" tIns="91425" rIns="91425" bIns="91425" anchor="ctr" anchorCtr="0">
            <a:noAutofit/>
          </a:bodyPr>
          <a:lstStyle/>
          <a:p>
            <a:pPr lvl="0">
              <a:spcBef>
                <a:spcPts val="0"/>
              </a:spcBef>
              <a:buNone/>
            </a:pPr>
            <a:endParaRPr/>
          </a:p>
        </p:txBody>
      </p:sp>
      <p:sp>
        <p:nvSpPr>
          <p:cNvPr id="65" name="Shape 65"/>
          <p:cNvSpPr txBox="1">
            <a:spLocks noGrp="1"/>
          </p:cNvSpPr>
          <p:nvPr>
            <p:ph type="ctrTitle"/>
          </p:nvPr>
        </p:nvSpPr>
        <p:spPr>
          <a:xfrm>
            <a:off x="2886100" y="1888150"/>
            <a:ext cx="3371700" cy="1159800"/>
          </a:xfrm>
          <a:prstGeom prst="rect">
            <a:avLst/>
          </a:prstGeom>
        </p:spPr>
        <p:txBody>
          <a:bodyPr lIns="91425" tIns="91425" rIns="91425" bIns="91425" anchor="b" anchorCtr="0"/>
          <a:lstStyle>
            <a:lvl1pPr lvl="0" algn="ctr" rtl="0">
              <a:spcBef>
                <a:spcPts val="0"/>
              </a:spcBef>
              <a:buClr>
                <a:srgbClr val="02BDC7"/>
              </a:buClr>
              <a:buSzPct val="100000"/>
              <a:defRPr sz="3000">
                <a:solidFill>
                  <a:srgbClr val="02BDC7"/>
                </a:solidFill>
              </a:defRPr>
            </a:lvl1pPr>
            <a:lvl2pPr lvl="1" algn="ctr" rtl="0">
              <a:spcBef>
                <a:spcPts val="0"/>
              </a:spcBef>
              <a:buClr>
                <a:srgbClr val="02BDC7"/>
              </a:buClr>
              <a:buSzPct val="100000"/>
              <a:defRPr sz="3000">
                <a:solidFill>
                  <a:srgbClr val="02BDC7"/>
                </a:solidFill>
              </a:defRPr>
            </a:lvl2pPr>
            <a:lvl3pPr lvl="2" algn="ctr" rtl="0">
              <a:spcBef>
                <a:spcPts val="0"/>
              </a:spcBef>
              <a:buClr>
                <a:srgbClr val="02BDC7"/>
              </a:buClr>
              <a:buSzPct val="100000"/>
              <a:defRPr sz="3000">
                <a:solidFill>
                  <a:srgbClr val="02BDC7"/>
                </a:solidFill>
              </a:defRPr>
            </a:lvl3pPr>
            <a:lvl4pPr lvl="3" algn="ctr" rtl="0">
              <a:spcBef>
                <a:spcPts val="0"/>
              </a:spcBef>
              <a:buClr>
                <a:srgbClr val="02BDC7"/>
              </a:buClr>
              <a:buSzPct val="100000"/>
              <a:defRPr sz="3000">
                <a:solidFill>
                  <a:srgbClr val="02BDC7"/>
                </a:solidFill>
              </a:defRPr>
            </a:lvl4pPr>
            <a:lvl5pPr lvl="4" algn="ctr" rtl="0">
              <a:spcBef>
                <a:spcPts val="0"/>
              </a:spcBef>
              <a:buClr>
                <a:srgbClr val="02BDC7"/>
              </a:buClr>
              <a:buSzPct val="100000"/>
              <a:defRPr sz="3000">
                <a:solidFill>
                  <a:srgbClr val="02BDC7"/>
                </a:solidFill>
              </a:defRPr>
            </a:lvl5pPr>
            <a:lvl6pPr lvl="5" algn="ctr" rtl="0">
              <a:spcBef>
                <a:spcPts val="0"/>
              </a:spcBef>
              <a:buClr>
                <a:srgbClr val="02BDC7"/>
              </a:buClr>
              <a:buSzPct val="100000"/>
              <a:defRPr sz="3000">
                <a:solidFill>
                  <a:srgbClr val="02BDC7"/>
                </a:solidFill>
              </a:defRPr>
            </a:lvl6pPr>
            <a:lvl7pPr lvl="6" algn="ctr" rtl="0">
              <a:spcBef>
                <a:spcPts val="0"/>
              </a:spcBef>
              <a:buClr>
                <a:srgbClr val="02BDC7"/>
              </a:buClr>
              <a:buSzPct val="100000"/>
              <a:defRPr sz="3000">
                <a:solidFill>
                  <a:srgbClr val="02BDC7"/>
                </a:solidFill>
              </a:defRPr>
            </a:lvl7pPr>
            <a:lvl8pPr lvl="7" algn="ctr" rtl="0">
              <a:spcBef>
                <a:spcPts val="0"/>
              </a:spcBef>
              <a:buClr>
                <a:srgbClr val="02BDC7"/>
              </a:buClr>
              <a:buSzPct val="100000"/>
              <a:defRPr sz="3000">
                <a:solidFill>
                  <a:srgbClr val="02BDC7"/>
                </a:solidFill>
              </a:defRPr>
            </a:lvl8pPr>
            <a:lvl9pPr lvl="8" algn="ctr" rtl="0">
              <a:spcBef>
                <a:spcPts val="0"/>
              </a:spcBef>
              <a:buClr>
                <a:srgbClr val="02BDC7"/>
              </a:buClr>
              <a:buSzPct val="100000"/>
              <a:defRPr sz="3000">
                <a:solidFill>
                  <a:srgbClr val="02BDC7"/>
                </a:solidFill>
              </a:defRPr>
            </a:lvl9pPr>
          </a:lstStyle>
          <a:p>
            <a:endParaRPr/>
          </a:p>
        </p:txBody>
      </p:sp>
      <p:sp>
        <p:nvSpPr>
          <p:cNvPr id="66" name="Shape 66"/>
          <p:cNvSpPr txBox="1">
            <a:spLocks noGrp="1"/>
          </p:cNvSpPr>
          <p:nvPr>
            <p:ph type="subTitle" idx="1"/>
          </p:nvPr>
        </p:nvSpPr>
        <p:spPr>
          <a:xfrm>
            <a:off x="2886100" y="2916251"/>
            <a:ext cx="3371700" cy="784800"/>
          </a:xfrm>
          <a:prstGeom prst="rect">
            <a:avLst/>
          </a:prstGeom>
        </p:spPr>
        <p:txBody>
          <a:bodyPr lIns="91425" tIns="91425" rIns="91425" bIns="91425" anchor="t" anchorCtr="0"/>
          <a:lstStyle>
            <a:lvl1pPr lvl="0" algn="ctr" rtl="0">
              <a:spcBef>
                <a:spcPts val="0"/>
              </a:spcBef>
              <a:buClr>
                <a:srgbClr val="FFB600"/>
              </a:buClr>
              <a:buNone/>
              <a:defRPr>
                <a:solidFill>
                  <a:srgbClr val="FFB600"/>
                </a:solidFill>
              </a:defRPr>
            </a:lvl1pPr>
            <a:lvl2pPr lvl="1" algn="ctr" rtl="0">
              <a:spcBef>
                <a:spcPts val="0"/>
              </a:spcBef>
              <a:buClr>
                <a:srgbClr val="FFB600"/>
              </a:buClr>
              <a:buSzPct val="100000"/>
              <a:buNone/>
              <a:defRPr sz="3000">
                <a:solidFill>
                  <a:srgbClr val="FFB600"/>
                </a:solidFill>
              </a:defRPr>
            </a:lvl2pPr>
            <a:lvl3pPr lvl="2" algn="ctr" rtl="0">
              <a:spcBef>
                <a:spcPts val="0"/>
              </a:spcBef>
              <a:buClr>
                <a:srgbClr val="FFB600"/>
              </a:buClr>
              <a:buSzPct val="100000"/>
              <a:buNone/>
              <a:defRPr sz="3000">
                <a:solidFill>
                  <a:srgbClr val="FFB600"/>
                </a:solidFill>
              </a:defRPr>
            </a:lvl3pPr>
            <a:lvl4pPr lvl="3" algn="ctr" rtl="0">
              <a:spcBef>
                <a:spcPts val="0"/>
              </a:spcBef>
              <a:buClr>
                <a:srgbClr val="FFB600"/>
              </a:buClr>
              <a:buSzPct val="100000"/>
              <a:buNone/>
              <a:defRPr sz="3000">
                <a:solidFill>
                  <a:srgbClr val="FFB600"/>
                </a:solidFill>
              </a:defRPr>
            </a:lvl4pPr>
            <a:lvl5pPr lvl="4" algn="ctr" rtl="0">
              <a:spcBef>
                <a:spcPts val="0"/>
              </a:spcBef>
              <a:buClr>
                <a:srgbClr val="FFB600"/>
              </a:buClr>
              <a:buSzPct val="100000"/>
              <a:buNone/>
              <a:defRPr sz="3000">
                <a:solidFill>
                  <a:srgbClr val="FFB600"/>
                </a:solidFill>
              </a:defRPr>
            </a:lvl5pPr>
            <a:lvl6pPr lvl="5" algn="ctr" rtl="0">
              <a:spcBef>
                <a:spcPts val="0"/>
              </a:spcBef>
              <a:buClr>
                <a:srgbClr val="FFB600"/>
              </a:buClr>
              <a:buSzPct val="100000"/>
              <a:buNone/>
              <a:defRPr sz="3000">
                <a:solidFill>
                  <a:srgbClr val="FFB600"/>
                </a:solidFill>
              </a:defRPr>
            </a:lvl6pPr>
            <a:lvl7pPr lvl="6" algn="ctr" rtl="0">
              <a:spcBef>
                <a:spcPts val="0"/>
              </a:spcBef>
              <a:buClr>
                <a:srgbClr val="FFB600"/>
              </a:buClr>
              <a:buSzPct val="100000"/>
              <a:buNone/>
              <a:defRPr sz="3000">
                <a:solidFill>
                  <a:srgbClr val="FFB600"/>
                </a:solidFill>
              </a:defRPr>
            </a:lvl7pPr>
            <a:lvl8pPr lvl="7" algn="ctr" rtl="0">
              <a:spcBef>
                <a:spcPts val="0"/>
              </a:spcBef>
              <a:buClr>
                <a:srgbClr val="FFB600"/>
              </a:buClr>
              <a:buSzPct val="100000"/>
              <a:buNone/>
              <a:defRPr sz="3000">
                <a:solidFill>
                  <a:srgbClr val="FFB600"/>
                </a:solidFill>
              </a:defRPr>
            </a:lvl8pPr>
            <a:lvl9pPr lvl="8" algn="ctr" rtl="0">
              <a:spcBef>
                <a:spcPts val="0"/>
              </a:spcBef>
              <a:buClr>
                <a:srgbClr val="FFB600"/>
              </a:buClr>
              <a:buSzPct val="100000"/>
              <a:buNone/>
              <a:defRPr sz="3000">
                <a:solidFill>
                  <a:srgbClr val="FFB600"/>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Quote">
    <p:spTree>
      <p:nvGrpSpPr>
        <p:cNvPr id="1" name="Shape 67"/>
        <p:cNvGrpSpPr/>
        <p:nvPr/>
      </p:nvGrpSpPr>
      <p:grpSpPr>
        <a:xfrm>
          <a:off x="0" y="0"/>
          <a:ext cx="0" cy="0"/>
          <a:chOff x="0" y="0"/>
          <a:chExt cx="0" cy="0"/>
        </a:xfrm>
      </p:grpSpPr>
      <p:sp>
        <p:nvSpPr>
          <p:cNvPr id="68" name="Shape 68"/>
          <p:cNvSpPr/>
          <p:nvPr/>
        </p:nvSpPr>
        <p:spPr>
          <a:xfrm>
            <a:off x="407150" y="407075"/>
            <a:ext cx="8329800" cy="4329300"/>
          </a:xfrm>
          <a:prstGeom prst="rect">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69" name="Shape 69"/>
          <p:cNvSpPr/>
          <p:nvPr/>
        </p:nvSpPr>
        <p:spPr>
          <a:xfrm>
            <a:off x="3811800" y="-194800"/>
            <a:ext cx="1520400" cy="15204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70" name="Shape 70"/>
          <p:cNvSpPr/>
          <p:nvPr/>
        </p:nvSpPr>
        <p:spPr>
          <a:xfrm>
            <a:off x="4982150" y="734775"/>
            <a:ext cx="774600" cy="774600"/>
          </a:xfrm>
          <a:prstGeom prst="ellipse">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71" name="Shape 71"/>
          <p:cNvSpPr/>
          <p:nvPr/>
        </p:nvSpPr>
        <p:spPr>
          <a:xfrm>
            <a:off x="3469948" y="810973"/>
            <a:ext cx="213000" cy="213000"/>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72" name="Shape 72"/>
          <p:cNvSpPr/>
          <p:nvPr/>
        </p:nvSpPr>
        <p:spPr>
          <a:xfrm>
            <a:off x="3109875" y="154418"/>
            <a:ext cx="508800" cy="508800"/>
          </a:xfrm>
          <a:prstGeom prst="ellipse">
            <a:avLst/>
          </a:prstGeom>
          <a:solidFill>
            <a:srgbClr val="FC4540">
              <a:alpha val="78850"/>
            </a:srgbClr>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a:off x="5395528" y="-85690"/>
            <a:ext cx="213000" cy="213000"/>
          </a:xfrm>
          <a:prstGeom prst="ellipse">
            <a:avLst/>
          </a:prstGeom>
          <a:solidFill>
            <a:srgbClr val="FC4067"/>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a:off x="-140399" y="3784203"/>
            <a:ext cx="1097700" cy="10977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a:off x="8079300" y="4416225"/>
            <a:ext cx="879300" cy="879300"/>
          </a:xfrm>
          <a:prstGeom prst="ellipse">
            <a:avLst/>
          </a:prstGeom>
          <a:solidFill>
            <a:srgbClr val="FC4067"/>
          </a:solidFill>
          <a:ln>
            <a:noFill/>
          </a:ln>
        </p:spPr>
        <p:txBody>
          <a:bodyPr lIns="91425" tIns="91425" rIns="91425" bIns="91425" anchor="ctr" anchorCtr="0">
            <a:noAutofit/>
          </a:bodyPr>
          <a:lstStyle/>
          <a:p>
            <a:pPr lvl="0">
              <a:spcBef>
                <a:spcPts val="0"/>
              </a:spcBef>
              <a:buNone/>
            </a:pPr>
            <a:endParaRPr/>
          </a:p>
        </p:txBody>
      </p:sp>
      <p:sp>
        <p:nvSpPr>
          <p:cNvPr id="76" name="Shape 76"/>
          <p:cNvSpPr/>
          <p:nvPr/>
        </p:nvSpPr>
        <p:spPr>
          <a:xfrm>
            <a:off x="407150" y="4701448"/>
            <a:ext cx="336899" cy="336900"/>
          </a:xfrm>
          <a:prstGeom prst="ellipse">
            <a:avLst/>
          </a:prstGeom>
          <a:solidFill>
            <a:srgbClr val="FC4540">
              <a:alpha val="78850"/>
            </a:srgbClr>
          </a:solidFill>
          <a:ln>
            <a:noFill/>
          </a:ln>
        </p:spPr>
        <p:txBody>
          <a:bodyPr lIns="91425" tIns="91425" rIns="91425" bIns="91425" anchor="ctr" anchorCtr="0">
            <a:noAutofit/>
          </a:bodyPr>
          <a:lstStyle/>
          <a:p>
            <a:pPr lvl="0">
              <a:spcBef>
                <a:spcPts val="0"/>
              </a:spcBef>
              <a:buNone/>
            </a:pPr>
            <a:endParaRPr/>
          </a:p>
        </p:txBody>
      </p:sp>
      <p:sp>
        <p:nvSpPr>
          <p:cNvPr id="77" name="Shape 77"/>
          <p:cNvSpPr/>
          <p:nvPr/>
        </p:nvSpPr>
        <p:spPr>
          <a:xfrm>
            <a:off x="8896575" y="4123321"/>
            <a:ext cx="292800" cy="292800"/>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78" name="Shape 78"/>
          <p:cNvSpPr/>
          <p:nvPr/>
        </p:nvSpPr>
        <p:spPr>
          <a:xfrm>
            <a:off x="7800546" y="4653307"/>
            <a:ext cx="213000" cy="2130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79" name="Shape 79"/>
          <p:cNvSpPr/>
          <p:nvPr/>
        </p:nvSpPr>
        <p:spPr>
          <a:xfrm>
            <a:off x="8471996" y="4203227"/>
            <a:ext cx="93900" cy="93900"/>
          </a:xfrm>
          <a:prstGeom prst="ellipse">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80" name="Shape 80"/>
          <p:cNvSpPr/>
          <p:nvPr/>
        </p:nvSpPr>
        <p:spPr>
          <a:xfrm>
            <a:off x="528659" y="3509274"/>
            <a:ext cx="213000" cy="213000"/>
          </a:xfrm>
          <a:prstGeom prst="ellipse">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81" name="Shape 81"/>
          <p:cNvSpPr/>
          <p:nvPr/>
        </p:nvSpPr>
        <p:spPr>
          <a:xfrm>
            <a:off x="8327787" y="4664713"/>
            <a:ext cx="382243" cy="382243"/>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nvGrpSpPr>
          <p:cNvPr id="82" name="Shape 82"/>
          <p:cNvGrpSpPr/>
          <p:nvPr/>
        </p:nvGrpSpPr>
        <p:grpSpPr>
          <a:xfrm>
            <a:off x="154024" y="4093698"/>
            <a:ext cx="508850" cy="478710"/>
            <a:chOff x="5972700" y="2330200"/>
            <a:chExt cx="411625" cy="387275"/>
          </a:xfrm>
        </p:grpSpPr>
        <p:sp>
          <p:nvSpPr>
            <p:cNvPr id="83" name="Shape 83"/>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4" name="Shape 84"/>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grpSp>
        <p:nvGrpSpPr>
          <p:cNvPr id="85" name="Shape 85"/>
          <p:cNvGrpSpPr/>
          <p:nvPr/>
        </p:nvGrpSpPr>
        <p:grpSpPr>
          <a:xfrm>
            <a:off x="5222963" y="889722"/>
            <a:ext cx="292922" cy="464285"/>
            <a:chOff x="6718575" y="2318625"/>
            <a:chExt cx="256950" cy="407375"/>
          </a:xfrm>
        </p:grpSpPr>
        <p:sp>
          <p:nvSpPr>
            <p:cNvPr id="86" name="Shape 86"/>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7" name="Shape 87"/>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8" name="Shape 88"/>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9" name="Shape 89"/>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0" name="Shape 90"/>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1" name="Shape 91"/>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2" name="Shape 92"/>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3" name="Shape 93"/>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94" name="Shape 94"/>
          <p:cNvSpPr txBox="1">
            <a:spLocks noGrp="1"/>
          </p:cNvSpPr>
          <p:nvPr>
            <p:ph type="body" idx="1"/>
          </p:nvPr>
        </p:nvSpPr>
        <p:spPr>
          <a:xfrm>
            <a:off x="1242275" y="1704600"/>
            <a:ext cx="6659700" cy="819900"/>
          </a:xfrm>
          <a:prstGeom prst="rect">
            <a:avLst/>
          </a:prstGeom>
        </p:spPr>
        <p:txBody>
          <a:bodyPr lIns="91425" tIns="91425" rIns="91425" bIns="91425" anchor="t" anchorCtr="0"/>
          <a:lstStyle>
            <a:lvl1pPr lvl="0" algn="ctr" rtl="0">
              <a:spcBef>
                <a:spcPts val="0"/>
              </a:spcBef>
              <a:buClr>
                <a:srgbClr val="4A5C65"/>
              </a:buClr>
              <a:buSzPct val="100000"/>
              <a:defRPr sz="3000" i="1">
                <a:solidFill>
                  <a:srgbClr val="4A5C65"/>
                </a:solidFill>
              </a:defRPr>
            </a:lvl1pPr>
            <a:lvl2pPr lvl="1" algn="ctr" rtl="0">
              <a:spcBef>
                <a:spcPts val="0"/>
              </a:spcBef>
              <a:buClr>
                <a:srgbClr val="4A5C65"/>
              </a:buClr>
              <a:buSzPct val="100000"/>
              <a:defRPr sz="3000" i="1">
                <a:solidFill>
                  <a:srgbClr val="4A5C65"/>
                </a:solidFill>
              </a:defRPr>
            </a:lvl2pPr>
            <a:lvl3pPr lvl="2" algn="ctr" rtl="0">
              <a:spcBef>
                <a:spcPts val="0"/>
              </a:spcBef>
              <a:buClr>
                <a:srgbClr val="4A5C65"/>
              </a:buClr>
              <a:buSzPct val="100000"/>
              <a:defRPr sz="3000" i="1">
                <a:solidFill>
                  <a:srgbClr val="4A5C65"/>
                </a:solidFill>
              </a:defRPr>
            </a:lvl3pPr>
            <a:lvl4pPr lvl="3" algn="ctr" rtl="0">
              <a:spcBef>
                <a:spcPts val="0"/>
              </a:spcBef>
              <a:buClr>
                <a:srgbClr val="4A5C65"/>
              </a:buClr>
              <a:buSzPct val="100000"/>
              <a:defRPr sz="3000" i="1">
                <a:solidFill>
                  <a:srgbClr val="4A5C65"/>
                </a:solidFill>
              </a:defRPr>
            </a:lvl4pPr>
            <a:lvl5pPr lvl="4" algn="ctr" rtl="0">
              <a:spcBef>
                <a:spcPts val="0"/>
              </a:spcBef>
              <a:buClr>
                <a:srgbClr val="4A5C65"/>
              </a:buClr>
              <a:buSzPct val="100000"/>
              <a:defRPr sz="3000" i="1">
                <a:solidFill>
                  <a:srgbClr val="4A5C65"/>
                </a:solidFill>
              </a:defRPr>
            </a:lvl5pPr>
            <a:lvl6pPr lvl="5" algn="ctr" rtl="0">
              <a:spcBef>
                <a:spcPts val="0"/>
              </a:spcBef>
              <a:buClr>
                <a:srgbClr val="4A5C65"/>
              </a:buClr>
              <a:buSzPct val="100000"/>
              <a:defRPr sz="3000" i="1">
                <a:solidFill>
                  <a:srgbClr val="4A5C65"/>
                </a:solidFill>
              </a:defRPr>
            </a:lvl6pPr>
            <a:lvl7pPr lvl="6" algn="ctr" rtl="0">
              <a:spcBef>
                <a:spcPts val="0"/>
              </a:spcBef>
              <a:buClr>
                <a:srgbClr val="4A5C65"/>
              </a:buClr>
              <a:buSzPct val="100000"/>
              <a:defRPr sz="3000" i="1">
                <a:solidFill>
                  <a:srgbClr val="4A5C65"/>
                </a:solidFill>
              </a:defRPr>
            </a:lvl7pPr>
            <a:lvl8pPr lvl="7" algn="ctr" rtl="0">
              <a:spcBef>
                <a:spcPts val="0"/>
              </a:spcBef>
              <a:buClr>
                <a:srgbClr val="4A5C65"/>
              </a:buClr>
              <a:buSzPct val="100000"/>
              <a:defRPr sz="3000" i="1">
                <a:solidFill>
                  <a:srgbClr val="4A5C65"/>
                </a:solidFill>
              </a:defRPr>
            </a:lvl8pPr>
            <a:lvl9pPr lvl="8" algn="ctr">
              <a:spcBef>
                <a:spcPts val="0"/>
              </a:spcBef>
              <a:buClr>
                <a:srgbClr val="4A5C65"/>
              </a:buClr>
              <a:buSzPct val="100000"/>
              <a:defRPr sz="3000" i="1">
                <a:solidFill>
                  <a:srgbClr val="4A5C65"/>
                </a:solidFill>
              </a:defRPr>
            </a:lvl9pPr>
          </a:lstStyle>
          <a:p>
            <a:endParaRPr/>
          </a:p>
        </p:txBody>
      </p:sp>
      <p:sp>
        <p:nvSpPr>
          <p:cNvPr id="95" name="Shape 95"/>
          <p:cNvSpPr txBox="1"/>
          <p:nvPr/>
        </p:nvSpPr>
        <p:spPr>
          <a:xfrm>
            <a:off x="3593400" y="8930"/>
            <a:ext cx="1957200" cy="653700"/>
          </a:xfrm>
          <a:prstGeom prst="rect">
            <a:avLst/>
          </a:prstGeom>
          <a:noFill/>
          <a:ln>
            <a:noFill/>
          </a:ln>
        </p:spPr>
        <p:txBody>
          <a:bodyPr lIns="91425" tIns="91425" rIns="91425" bIns="91425" anchor="t" anchorCtr="0">
            <a:noAutofit/>
          </a:bodyPr>
          <a:lstStyle/>
          <a:p>
            <a:pPr lvl="0" algn="ctr">
              <a:spcBef>
                <a:spcPts val="0"/>
              </a:spcBef>
              <a:buNone/>
            </a:pPr>
            <a:r>
              <a:rPr lang="en" sz="9600" b="1">
                <a:solidFill>
                  <a:srgbClr val="FFFFFF"/>
                </a:solidFill>
              </a:rPr>
              <a:t>“</a:t>
            </a:r>
          </a:p>
        </p:txBody>
      </p:sp>
      <p:sp>
        <p:nvSpPr>
          <p:cNvPr id="96" name="Shape 96"/>
          <p:cNvSpPr txBox="1">
            <a:spLocks noGrp="1"/>
          </p:cNvSpPr>
          <p:nvPr>
            <p:ph type="sldNum" idx="12"/>
          </p:nvPr>
        </p:nvSpPr>
        <p:spPr>
          <a:xfrm>
            <a:off x="8117983" y="41806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rgbClr val="FFFFFF"/>
                </a:solidFill>
              </a:rPr>
              <a:t>‹#›</a:t>
            </a:fld>
            <a:endParaRPr lang="en">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97"/>
        <p:cNvGrpSpPr/>
        <p:nvPr/>
      </p:nvGrpSpPr>
      <p:grpSpPr>
        <a:xfrm>
          <a:off x="0" y="0"/>
          <a:ext cx="0" cy="0"/>
          <a:chOff x="0" y="0"/>
          <a:chExt cx="0" cy="0"/>
        </a:xfrm>
      </p:grpSpPr>
      <p:sp>
        <p:nvSpPr>
          <p:cNvPr id="98" name="Shape 98"/>
          <p:cNvSpPr/>
          <p:nvPr/>
        </p:nvSpPr>
        <p:spPr>
          <a:xfrm>
            <a:off x="407150" y="407075"/>
            <a:ext cx="8329800" cy="4329300"/>
          </a:xfrm>
          <a:prstGeom prst="rect">
            <a:avLst/>
          </a:prstGeom>
          <a:solidFill>
            <a:srgbClr val="DEE9F2"/>
          </a:solidFill>
          <a:ln>
            <a:noFill/>
          </a:ln>
        </p:spPr>
        <p:txBody>
          <a:bodyPr lIns="91425" tIns="91425" rIns="91425" bIns="91425" anchor="ctr" anchorCtr="0">
            <a:noAutofit/>
          </a:bodyPr>
          <a:lstStyle/>
          <a:p>
            <a:pPr lvl="0">
              <a:spcBef>
                <a:spcPts val="0"/>
              </a:spcBef>
              <a:buNone/>
            </a:pPr>
            <a:endParaRPr/>
          </a:p>
        </p:txBody>
      </p:sp>
      <p:sp>
        <p:nvSpPr>
          <p:cNvPr id="99" name="Shape 99"/>
          <p:cNvSpPr/>
          <p:nvPr/>
        </p:nvSpPr>
        <p:spPr>
          <a:xfrm>
            <a:off x="-167025" y="559475"/>
            <a:ext cx="2630400" cy="26304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100" name="Shape 100"/>
          <p:cNvSpPr/>
          <p:nvPr/>
        </p:nvSpPr>
        <p:spPr>
          <a:xfrm>
            <a:off x="1812100" y="271400"/>
            <a:ext cx="1054200" cy="1054200"/>
          </a:xfrm>
          <a:prstGeom prst="ellipse">
            <a:avLst/>
          </a:prstGeom>
          <a:solidFill>
            <a:srgbClr val="FFB600">
              <a:alpha val="79620"/>
            </a:srgbClr>
          </a:solidFill>
          <a:ln>
            <a:noFill/>
          </a:ln>
        </p:spPr>
        <p:txBody>
          <a:bodyPr lIns="91425" tIns="91425" rIns="91425" bIns="91425" anchor="ctr" anchorCtr="0">
            <a:noAutofit/>
          </a:bodyPr>
          <a:lstStyle/>
          <a:p>
            <a:pPr lvl="0">
              <a:spcBef>
                <a:spcPts val="0"/>
              </a:spcBef>
              <a:buNone/>
            </a:pPr>
            <a:endParaRPr/>
          </a:p>
        </p:txBody>
      </p:sp>
      <p:sp>
        <p:nvSpPr>
          <p:cNvPr id="101" name="Shape 101"/>
          <p:cNvSpPr/>
          <p:nvPr/>
        </p:nvSpPr>
        <p:spPr>
          <a:xfrm>
            <a:off x="1704596" y="-129655"/>
            <a:ext cx="300900" cy="300900"/>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102" name="Shape 102"/>
          <p:cNvSpPr/>
          <p:nvPr/>
        </p:nvSpPr>
        <p:spPr>
          <a:xfrm>
            <a:off x="228600" y="2887250"/>
            <a:ext cx="605400" cy="605400"/>
          </a:xfrm>
          <a:prstGeom prst="ellipse">
            <a:avLst/>
          </a:prstGeom>
          <a:solidFill>
            <a:srgbClr val="FC4540">
              <a:alpha val="78850"/>
            </a:srgbClr>
          </a:solidFill>
          <a:ln>
            <a:noFill/>
          </a:ln>
        </p:spPr>
        <p:txBody>
          <a:bodyPr lIns="91425" tIns="91425" rIns="91425" bIns="91425" anchor="ctr" anchorCtr="0">
            <a:noAutofit/>
          </a:bodyPr>
          <a:lstStyle/>
          <a:p>
            <a:pPr lvl="0">
              <a:spcBef>
                <a:spcPts val="0"/>
              </a:spcBef>
              <a:buNone/>
            </a:pPr>
            <a:endParaRPr/>
          </a:p>
        </p:txBody>
      </p:sp>
      <p:sp>
        <p:nvSpPr>
          <p:cNvPr id="103" name="Shape 103"/>
          <p:cNvSpPr/>
          <p:nvPr/>
        </p:nvSpPr>
        <p:spPr>
          <a:xfrm>
            <a:off x="1522903" y="316284"/>
            <a:ext cx="212999" cy="213000"/>
          </a:xfrm>
          <a:prstGeom prst="ellipse">
            <a:avLst/>
          </a:prstGeom>
          <a:solidFill>
            <a:srgbClr val="FC4067"/>
          </a:solidFill>
          <a:ln>
            <a:noFill/>
          </a:ln>
        </p:spPr>
        <p:txBody>
          <a:bodyPr lIns="91425" tIns="91425" rIns="91425" bIns="91425" anchor="ctr" anchorCtr="0">
            <a:noAutofit/>
          </a:bodyPr>
          <a:lstStyle/>
          <a:p>
            <a:pPr lvl="0">
              <a:spcBef>
                <a:spcPts val="0"/>
              </a:spcBef>
              <a:buNone/>
            </a:pPr>
            <a:endParaRPr/>
          </a:p>
        </p:txBody>
      </p:sp>
      <p:sp>
        <p:nvSpPr>
          <p:cNvPr id="104" name="Shape 104"/>
          <p:cNvSpPr/>
          <p:nvPr/>
        </p:nvSpPr>
        <p:spPr>
          <a:xfrm>
            <a:off x="7847950" y="4168078"/>
            <a:ext cx="1097700" cy="10977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105" name="Shape 105"/>
          <p:cNvSpPr/>
          <p:nvPr/>
        </p:nvSpPr>
        <p:spPr>
          <a:xfrm>
            <a:off x="8507493" y="2981146"/>
            <a:ext cx="774600" cy="7746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106" name="Shape 106"/>
          <p:cNvSpPr/>
          <p:nvPr/>
        </p:nvSpPr>
        <p:spPr>
          <a:xfrm>
            <a:off x="8094101" y="3973940"/>
            <a:ext cx="413400" cy="413400"/>
          </a:xfrm>
          <a:prstGeom prst="ellipse">
            <a:avLst/>
          </a:prstGeom>
          <a:solidFill>
            <a:srgbClr val="FC4540">
              <a:alpha val="78850"/>
            </a:srgbClr>
          </a:solidFill>
          <a:ln>
            <a:noFill/>
          </a:ln>
        </p:spPr>
        <p:txBody>
          <a:bodyPr lIns="91425" tIns="91425" rIns="91425" bIns="91425" anchor="ctr" anchorCtr="0">
            <a:noAutofit/>
          </a:bodyPr>
          <a:lstStyle/>
          <a:p>
            <a:pPr lvl="0">
              <a:spcBef>
                <a:spcPts val="0"/>
              </a:spcBef>
              <a:buNone/>
            </a:pPr>
            <a:endParaRPr/>
          </a:p>
        </p:txBody>
      </p:sp>
      <p:sp>
        <p:nvSpPr>
          <p:cNvPr id="107" name="Shape 107"/>
          <p:cNvSpPr/>
          <p:nvPr/>
        </p:nvSpPr>
        <p:spPr>
          <a:xfrm>
            <a:off x="8622048" y="3872635"/>
            <a:ext cx="213000" cy="213000"/>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108" name="Shape 108"/>
          <p:cNvSpPr/>
          <p:nvPr/>
        </p:nvSpPr>
        <p:spPr>
          <a:xfrm>
            <a:off x="7550021" y="4801657"/>
            <a:ext cx="213000" cy="2130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109" name="Shape 109"/>
          <p:cNvSpPr/>
          <p:nvPr/>
        </p:nvSpPr>
        <p:spPr>
          <a:xfrm>
            <a:off x="7325660" y="4674667"/>
            <a:ext cx="93900" cy="939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110" name="Shape 110"/>
          <p:cNvSpPr/>
          <p:nvPr/>
        </p:nvSpPr>
        <p:spPr>
          <a:xfrm>
            <a:off x="91939" y="2887250"/>
            <a:ext cx="93900" cy="939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111" name="Shape 111"/>
          <p:cNvSpPr/>
          <p:nvPr/>
        </p:nvSpPr>
        <p:spPr>
          <a:xfrm>
            <a:off x="8726411" y="3200064"/>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nvGrpSpPr>
          <p:cNvPr id="112" name="Shape 112"/>
          <p:cNvGrpSpPr/>
          <p:nvPr/>
        </p:nvGrpSpPr>
        <p:grpSpPr>
          <a:xfrm>
            <a:off x="8142374" y="4477573"/>
            <a:ext cx="508850" cy="478710"/>
            <a:chOff x="5972700" y="2330200"/>
            <a:chExt cx="411625" cy="387275"/>
          </a:xfrm>
        </p:grpSpPr>
        <p:sp>
          <p:nvSpPr>
            <p:cNvPr id="113" name="Shape 113"/>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4" name="Shape 114"/>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grpSp>
        <p:nvGrpSpPr>
          <p:cNvPr id="115" name="Shape 115"/>
          <p:cNvGrpSpPr/>
          <p:nvPr/>
        </p:nvGrpSpPr>
        <p:grpSpPr>
          <a:xfrm>
            <a:off x="2139871" y="482539"/>
            <a:ext cx="398657" cy="631920"/>
            <a:chOff x="6718575" y="2318625"/>
            <a:chExt cx="256950" cy="407375"/>
          </a:xfrm>
        </p:grpSpPr>
        <p:sp>
          <p:nvSpPr>
            <p:cNvPr id="116" name="Shape 116"/>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7" name="Shape 117"/>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8" name="Shape 118"/>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9" name="Shape 119"/>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0" name="Shape 120"/>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1" name="Shape 121"/>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2" name="Shape 122"/>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3" name="Shape 123"/>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124" name="Shape 124"/>
          <p:cNvSpPr txBox="1">
            <a:spLocks noGrp="1"/>
          </p:cNvSpPr>
          <p:nvPr>
            <p:ph type="title"/>
          </p:nvPr>
        </p:nvSpPr>
        <p:spPr>
          <a:xfrm>
            <a:off x="144075" y="559475"/>
            <a:ext cx="2142000" cy="26304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25" name="Shape 125"/>
          <p:cNvSpPr txBox="1">
            <a:spLocks noGrp="1"/>
          </p:cNvSpPr>
          <p:nvPr>
            <p:ph type="body" idx="1"/>
          </p:nvPr>
        </p:nvSpPr>
        <p:spPr>
          <a:xfrm>
            <a:off x="2901875" y="1033400"/>
            <a:ext cx="5292300" cy="32673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26" name="Shape 126"/>
          <p:cNvSpPr txBox="1">
            <a:spLocks noGrp="1"/>
          </p:cNvSpPr>
          <p:nvPr>
            <p:ph type="sldNum" idx="12"/>
          </p:nvPr>
        </p:nvSpPr>
        <p:spPr>
          <a:xfrm>
            <a:off x="8117983" y="41806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127"/>
        <p:cNvGrpSpPr/>
        <p:nvPr/>
      </p:nvGrpSpPr>
      <p:grpSpPr>
        <a:xfrm>
          <a:off x="0" y="0"/>
          <a:ext cx="0" cy="0"/>
          <a:chOff x="0" y="0"/>
          <a:chExt cx="0" cy="0"/>
        </a:xfrm>
      </p:grpSpPr>
      <p:sp>
        <p:nvSpPr>
          <p:cNvPr id="128" name="Shape 128"/>
          <p:cNvSpPr/>
          <p:nvPr/>
        </p:nvSpPr>
        <p:spPr>
          <a:xfrm>
            <a:off x="407150" y="407075"/>
            <a:ext cx="8329800" cy="4329300"/>
          </a:xfrm>
          <a:prstGeom prst="rect">
            <a:avLst/>
          </a:prstGeom>
          <a:solidFill>
            <a:srgbClr val="DEE9F2"/>
          </a:solidFill>
          <a:ln>
            <a:noFill/>
          </a:ln>
        </p:spPr>
        <p:txBody>
          <a:bodyPr lIns="91425" tIns="91425" rIns="91425" bIns="91425" anchor="ctr" anchorCtr="0">
            <a:noAutofit/>
          </a:bodyPr>
          <a:lstStyle/>
          <a:p>
            <a:pPr lvl="0">
              <a:spcBef>
                <a:spcPts val="0"/>
              </a:spcBef>
              <a:buNone/>
            </a:pPr>
            <a:endParaRPr/>
          </a:p>
        </p:txBody>
      </p:sp>
      <p:sp>
        <p:nvSpPr>
          <p:cNvPr id="129" name="Shape 129"/>
          <p:cNvSpPr/>
          <p:nvPr/>
        </p:nvSpPr>
        <p:spPr>
          <a:xfrm>
            <a:off x="-167025" y="559475"/>
            <a:ext cx="2630400" cy="26304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130" name="Shape 130"/>
          <p:cNvSpPr/>
          <p:nvPr/>
        </p:nvSpPr>
        <p:spPr>
          <a:xfrm>
            <a:off x="1812100" y="271400"/>
            <a:ext cx="1054200" cy="1054200"/>
          </a:xfrm>
          <a:prstGeom prst="ellipse">
            <a:avLst/>
          </a:prstGeom>
          <a:solidFill>
            <a:srgbClr val="FFB600">
              <a:alpha val="79620"/>
            </a:srgbClr>
          </a:solidFill>
          <a:ln>
            <a:noFill/>
          </a:ln>
        </p:spPr>
        <p:txBody>
          <a:bodyPr lIns="91425" tIns="91425" rIns="91425" bIns="91425" anchor="ctr" anchorCtr="0">
            <a:noAutofit/>
          </a:bodyPr>
          <a:lstStyle/>
          <a:p>
            <a:pPr lvl="0">
              <a:spcBef>
                <a:spcPts val="0"/>
              </a:spcBef>
              <a:buNone/>
            </a:pPr>
            <a:endParaRPr/>
          </a:p>
        </p:txBody>
      </p:sp>
      <p:sp>
        <p:nvSpPr>
          <p:cNvPr id="131" name="Shape 131"/>
          <p:cNvSpPr/>
          <p:nvPr/>
        </p:nvSpPr>
        <p:spPr>
          <a:xfrm>
            <a:off x="1704596" y="-129655"/>
            <a:ext cx="300900" cy="300900"/>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132" name="Shape 132"/>
          <p:cNvSpPr/>
          <p:nvPr/>
        </p:nvSpPr>
        <p:spPr>
          <a:xfrm>
            <a:off x="228600" y="2887250"/>
            <a:ext cx="605400" cy="605400"/>
          </a:xfrm>
          <a:prstGeom prst="ellipse">
            <a:avLst/>
          </a:prstGeom>
          <a:solidFill>
            <a:srgbClr val="FC4540">
              <a:alpha val="78850"/>
            </a:srgbClr>
          </a:solidFill>
          <a:ln>
            <a:noFill/>
          </a:ln>
        </p:spPr>
        <p:txBody>
          <a:bodyPr lIns="91425" tIns="91425" rIns="91425" bIns="91425" anchor="ctr" anchorCtr="0">
            <a:noAutofit/>
          </a:bodyPr>
          <a:lstStyle/>
          <a:p>
            <a:pPr lvl="0">
              <a:spcBef>
                <a:spcPts val="0"/>
              </a:spcBef>
              <a:buNone/>
            </a:pPr>
            <a:endParaRPr/>
          </a:p>
        </p:txBody>
      </p:sp>
      <p:sp>
        <p:nvSpPr>
          <p:cNvPr id="133" name="Shape 133"/>
          <p:cNvSpPr/>
          <p:nvPr/>
        </p:nvSpPr>
        <p:spPr>
          <a:xfrm>
            <a:off x="1522903" y="316284"/>
            <a:ext cx="212999" cy="213000"/>
          </a:xfrm>
          <a:prstGeom prst="ellipse">
            <a:avLst/>
          </a:prstGeom>
          <a:solidFill>
            <a:srgbClr val="FC4067"/>
          </a:solidFill>
          <a:ln>
            <a:noFill/>
          </a:ln>
        </p:spPr>
        <p:txBody>
          <a:bodyPr lIns="91425" tIns="91425" rIns="91425" bIns="91425" anchor="ctr" anchorCtr="0">
            <a:noAutofit/>
          </a:bodyPr>
          <a:lstStyle/>
          <a:p>
            <a:pPr lvl="0">
              <a:spcBef>
                <a:spcPts val="0"/>
              </a:spcBef>
              <a:buNone/>
            </a:pPr>
            <a:endParaRPr/>
          </a:p>
        </p:txBody>
      </p:sp>
      <p:sp>
        <p:nvSpPr>
          <p:cNvPr id="134" name="Shape 134"/>
          <p:cNvSpPr/>
          <p:nvPr/>
        </p:nvSpPr>
        <p:spPr>
          <a:xfrm>
            <a:off x="7847950" y="4168078"/>
            <a:ext cx="1097700" cy="10977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135" name="Shape 135"/>
          <p:cNvSpPr/>
          <p:nvPr/>
        </p:nvSpPr>
        <p:spPr>
          <a:xfrm>
            <a:off x="8507493" y="2981146"/>
            <a:ext cx="774600" cy="7746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136" name="Shape 136"/>
          <p:cNvSpPr/>
          <p:nvPr/>
        </p:nvSpPr>
        <p:spPr>
          <a:xfrm>
            <a:off x="8094101" y="3973940"/>
            <a:ext cx="413400" cy="413400"/>
          </a:xfrm>
          <a:prstGeom prst="ellipse">
            <a:avLst/>
          </a:prstGeom>
          <a:solidFill>
            <a:srgbClr val="FC4540">
              <a:alpha val="78850"/>
            </a:srgbClr>
          </a:solidFill>
          <a:ln>
            <a:noFill/>
          </a:ln>
        </p:spPr>
        <p:txBody>
          <a:bodyPr lIns="91425" tIns="91425" rIns="91425" bIns="91425" anchor="ctr" anchorCtr="0">
            <a:noAutofit/>
          </a:bodyPr>
          <a:lstStyle/>
          <a:p>
            <a:pPr lvl="0">
              <a:spcBef>
                <a:spcPts val="0"/>
              </a:spcBef>
              <a:buNone/>
            </a:pPr>
            <a:endParaRPr/>
          </a:p>
        </p:txBody>
      </p:sp>
      <p:sp>
        <p:nvSpPr>
          <p:cNvPr id="137" name="Shape 137"/>
          <p:cNvSpPr/>
          <p:nvPr/>
        </p:nvSpPr>
        <p:spPr>
          <a:xfrm>
            <a:off x="8622048" y="3872635"/>
            <a:ext cx="213000" cy="213000"/>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138" name="Shape 138"/>
          <p:cNvSpPr/>
          <p:nvPr/>
        </p:nvSpPr>
        <p:spPr>
          <a:xfrm>
            <a:off x="7550021" y="4801657"/>
            <a:ext cx="213000" cy="2130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139" name="Shape 139"/>
          <p:cNvSpPr/>
          <p:nvPr/>
        </p:nvSpPr>
        <p:spPr>
          <a:xfrm>
            <a:off x="7325660" y="4674667"/>
            <a:ext cx="93900" cy="939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140" name="Shape 140"/>
          <p:cNvSpPr/>
          <p:nvPr/>
        </p:nvSpPr>
        <p:spPr>
          <a:xfrm>
            <a:off x="91939" y="2887250"/>
            <a:ext cx="93900" cy="939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141" name="Shape 141"/>
          <p:cNvSpPr/>
          <p:nvPr/>
        </p:nvSpPr>
        <p:spPr>
          <a:xfrm>
            <a:off x="8726411" y="3200064"/>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nvGrpSpPr>
          <p:cNvPr id="142" name="Shape 142"/>
          <p:cNvGrpSpPr/>
          <p:nvPr/>
        </p:nvGrpSpPr>
        <p:grpSpPr>
          <a:xfrm>
            <a:off x="8142374" y="4477573"/>
            <a:ext cx="508850" cy="478710"/>
            <a:chOff x="5972700" y="2330200"/>
            <a:chExt cx="411625" cy="387275"/>
          </a:xfrm>
        </p:grpSpPr>
        <p:sp>
          <p:nvSpPr>
            <p:cNvPr id="143" name="Shape 143"/>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44" name="Shape 144"/>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grpSp>
        <p:nvGrpSpPr>
          <p:cNvPr id="145" name="Shape 145"/>
          <p:cNvGrpSpPr/>
          <p:nvPr/>
        </p:nvGrpSpPr>
        <p:grpSpPr>
          <a:xfrm>
            <a:off x="2139871" y="482539"/>
            <a:ext cx="398657" cy="631920"/>
            <a:chOff x="6718575" y="2318625"/>
            <a:chExt cx="256950" cy="407375"/>
          </a:xfrm>
        </p:grpSpPr>
        <p:sp>
          <p:nvSpPr>
            <p:cNvPr id="146" name="Shape 146"/>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47" name="Shape 147"/>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48" name="Shape 148"/>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49" name="Shape 149"/>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0" name="Shape 150"/>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1" name="Shape 151"/>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2" name="Shape 152"/>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3" name="Shape 153"/>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154" name="Shape 154"/>
          <p:cNvSpPr txBox="1">
            <a:spLocks noGrp="1"/>
          </p:cNvSpPr>
          <p:nvPr>
            <p:ph type="title"/>
          </p:nvPr>
        </p:nvSpPr>
        <p:spPr>
          <a:xfrm>
            <a:off x="144075" y="559475"/>
            <a:ext cx="2142000" cy="26304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55" name="Shape 155"/>
          <p:cNvSpPr txBox="1">
            <a:spLocks noGrp="1"/>
          </p:cNvSpPr>
          <p:nvPr>
            <p:ph type="body" idx="1"/>
          </p:nvPr>
        </p:nvSpPr>
        <p:spPr>
          <a:xfrm>
            <a:off x="2830925" y="1200150"/>
            <a:ext cx="2516400" cy="3120300"/>
          </a:xfrm>
          <a:prstGeom prst="rect">
            <a:avLst/>
          </a:prstGeom>
        </p:spPr>
        <p:txBody>
          <a:bodyPr lIns="91425" tIns="91425" rIns="91425" bIns="91425" anchor="t"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a:endParaRPr/>
          </a:p>
        </p:txBody>
      </p:sp>
      <p:sp>
        <p:nvSpPr>
          <p:cNvPr id="156" name="Shape 156"/>
          <p:cNvSpPr txBox="1">
            <a:spLocks noGrp="1"/>
          </p:cNvSpPr>
          <p:nvPr>
            <p:ph type="body" idx="2"/>
          </p:nvPr>
        </p:nvSpPr>
        <p:spPr>
          <a:xfrm>
            <a:off x="5651044" y="1200150"/>
            <a:ext cx="2671500" cy="3120300"/>
          </a:xfrm>
          <a:prstGeom prst="rect">
            <a:avLst/>
          </a:prstGeom>
        </p:spPr>
        <p:txBody>
          <a:bodyPr lIns="91425" tIns="91425" rIns="91425" bIns="91425" anchor="t"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a:endParaRPr/>
          </a:p>
        </p:txBody>
      </p:sp>
      <p:sp>
        <p:nvSpPr>
          <p:cNvPr id="157" name="Shape 157"/>
          <p:cNvSpPr txBox="1">
            <a:spLocks noGrp="1"/>
          </p:cNvSpPr>
          <p:nvPr>
            <p:ph type="sldNum" idx="12"/>
          </p:nvPr>
        </p:nvSpPr>
        <p:spPr>
          <a:xfrm>
            <a:off x="8117983" y="41806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158"/>
        <p:cNvGrpSpPr/>
        <p:nvPr/>
      </p:nvGrpSpPr>
      <p:grpSpPr>
        <a:xfrm>
          <a:off x="0" y="0"/>
          <a:ext cx="0" cy="0"/>
          <a:chOff x="0" y="0"/>
          <a:chExt cx="0" cy="0"/>
        </a:xfrm>
      </p:grpSpPr>
      <p:sp>
        <p:nvSpPr>
          <p:cNvPr id="159" name="Shape 159"/>
          <p:cNvSpPr/>
          <p:nvPr/>
        </p:nvSpPr>
        <p:spPr>
          <a:xfrm>
            <a:off x="407150" y="407075"/>
            <a:ext cx="8329800" cy="4329300"/>
          </a:xfrm>
          <a:prstGeom prst="rect">
            <a:avLst/>
          </a:prstGeom>
          <a:solidFill>
            <a:srgbClr val="DEE9F2"/>
          </a:solidFill>
          <a:ln>
            <a:noFill/>
          </a:ln>
        </p:spPr>
        <p:txBody>
          <a:bodyPr lIns="91425" tIns="91425" rIns="91425" bIns="91425" anchor="ctr" anchorCtr="0">
            <a:noAutofit/>
          </a:bodyPr>
          <a:lstStyle/>
          <a:p>
            <a:pPr lvl="0">
              <a:spcBef>
                <a:spcPts val="0"/>
              </a:spcBef>
              <a:buNone/>
            </a:pPr>
            <a:endParaRPr/>
          </a:p>
        </p:txBody>
      </p:sp>
      <p:sp>
        <p:nvSpPr>
          <p:cNvPr id="160" name="Shape 160"/>
          <p:cNvSpPr/>
          <p:nvPr/>
        </p:nvSpPr>
        <p:spPr>
          <a:xfrm>
            <a:off x="-167025" y="559475"/>
            <a:ext cx="2630400" cy="26304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161" name="Shape 161"/>
          <p:cNvSpPr/>
          <p:nvPr/>
        </p:nvSpPr>
        <p:spPr>
          <a:xfrm>
            <a:off x="1812100" y="271400"/>
            <a:ext cx="1054200" cy="1054200"/>
          </a:xfrm>
          <a:prstGeom prst="ellipse">
            <a:avLst/>
          </a:prstGeom>
          <a:solidFill>
            <a:srgbClr val="FFB600">
              <a:alpha val="79620"/>
            </a:srgbClr>
          </a:solidFill>
          <a:ln>
            <a:noFill/>
          </a:ln>
        </p:spPr>
        <p:txBody>
          <a:bodyPr lIns="91425" tIns="91425" rIns="91425" bIns="91425" anchor="ctr" anchorCtr="0">
            <a:noAutofit/>
          </a:bodyPr>
          <a:lstStyle/>
          <a:p>
            <a:pPr lvl="0">
              <a:spcBef>
                <a:spcPts val="0"/>
              </a:spcBef>
              <a:buNone/>
            </a:pPr>
            <a:endParaRPr/>
          </a:p>
        </p:txBody>
      </p:sp>
      <p:sp>
        <p:nvSpPr>
          <p:cNvPr id="162" name="Shape 162"/>
          <p:cNvSpPr/>
          <p:nvPr/>
        </p:nvSpPr>
        <p:spPr>
          <a:xfrm>
            <a:off x="1704596" y="-129655"/>
            <a:ext cx="300900" cy="300900"/>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163" name="Shape 163"/>
          <p:cNvSpPr/>
          <p:nvPr/>
        </p:nvSpPr>
        <p:spPr>
          <a:xfrm>
            <a:off x="228600" y="2887250"/>
            <a:ext cx="605400" cy="605400"/>
          </a:xfrm>
          <a:prstGeom prst="ellipse">
            <a:avLst/>
          </a:prstGeom>
          <a:solidFill>
            <a:srgbClr val="FC4540">
              <a:alpha val="78850"/>
            </a:srgbClr>
          </a:solidFill>
          <a:ln>
            <a:noFill/>
          </a:ln>
        </p:spPr>
        <p:txBody>
          <a:bodyPr lIns="91425" tIns="91425" rIns="91425" bIns="91425" anchor="ctr" anchorCtr="0">
            <a:noAutofit/>
          </a:bodyPr>
          <a:lstStyle/>
          <a:p>
            <a:pPr lvl="0">
              <a:spcBef>
                <a:spcPts val="0"/>
              </a:spcBef>
              <a:buNone/>
            </a:pPr>
            <a:endParaRPr/>
          </a:p>
        </p:txBody>
      </p:sp>
      <p:sp>
        <p:nvSpPr>
          <p:cNvPr id="164" name="Shape 164"/>
          <p:cNvSpPr/>
          <p:nvPr/>
        </p:nvSpPr>
        <p:spPr>
          <a:xfrm>
            <a:off x="1522903" y="316284"/>
            <a:ext cx="212999" cy="213000"/>
          </a:xfrm>
          <a:prstGeom prst="ellipse">
            <a:avLst/>
          </a:prstGeom>
          <a:solidFill>
            <a:srgbClr val="FC4067"/>
          </a:solidFill>
          <a:ln>
            <a:noFill/>
          </a:ln>
        </p:spPr>
        <p:txBody>
          <a:bodyPr lIns="91425" tIns="91425" rIns="91425" bIns="91425" anchor="ctr" anchorCtr="0">
            <a:noAutofit/>
          </a:bodyPr>
          <a:lstStyle/>
          <a:p>
            <a:pPr lvl="0">
              <a:spcBef>
                <a:spcPts val="0"/>
              </a:spcBef>
              <a:buNone/>
            </a:pPr>
            <a:endParaRPr/>
          </a:p>
        </p:txBody>
      </p:sp>
      <p:sp>
        <p:nvSpPr>
          <p:cNvPr id="165" name="Shape 165"/>
          <p:cNvSpPr/>
          <p:nvPr/>
        </p:nvSpPr>
        <p:spPr>
          <a:xfrm>
            <a:off x="7847950" y="4168078"/>
            <a:ext cx="1097700" cy="10977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166" name="Shape 166"/>
          <p:cNvSpPr/>
          <p:nvPr/>
        </p:nvSpPr>
        <p:spPr>
          <a:xfrm>
            <a:off x="8507493" y="2981146"/>
            <a:ext cx="774600" cy="7746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167" name="Shape 167"/>
          <p:cNvSpPr/>
          <p:nvPr/>
        </p:nvSpPr>
        <p:spPr>
          <a:xfrm>
            <a:off x="8094101" y="3973940"/>
            <a:ext cx="413400" cy="413400"/>
          </a:xfrm>
          <a:prstGeom prst="ellipse">
            <a:avLst/>
          </a:prstGeom>
          <a:solidFill>
            <a:srgbClr val="FC4540">
              <a:alpha val="78850"/>
            </a:srgbClr>
          </a:solidFill>
          <a:ln>
            <a:noFill/>
          </a:ln>
        </p:spPr>
        <p:txBody>
          <a:bodyPr lIns="91425" tIns="91425" rIns="91425" bIns="91425" anchor="ctr" anchorCtr="0">
            <a:noAutofit/>
          </a:bodyPr>
          <a:lstStyle/>
          <a:p>
            <a:pPr lvl="0">
              <a:spcBef>
                <a:spcPts val="0"/>
              </a:spcBef>
              <a:buNone/>
            </a:pPr>
            <a:endParaRPr/>
          </a:p>
        </p:txBody>
      </p:sp>
      <p:sp>
        <p:nvSpPr>
          <p:cNvPr id="168" name="Shape 168"/>
          <p:cNvSpPr/>
          <p:nvPr/>
        </p:nvSpPr>
        <p:spPr>
          <a:xfrm>
            <a:off x="8622048" y="3872635"/>
            <a:ext cx="213000" cy="213000"/>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169" name="Shape 169"/>
          <p:cNvSpPr/>
          <p:nvPr/>
        </p:nvSpPr>
        <p:spPr>
          <a:xfrm>
            <a:off x="7550021" y="4801657"/>
            <a:ext cx="213000" cy="2130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170" name="Shape 170"/>
          <p:cNvSpPr/>
          <p:nvPr/>
        </p:nvSpPr>
        <p:spPr>
          <a:xfrm>
            <a:off x="7325660" y="4674667"/>
            <a:ext cx="93900" cy="939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171" name="Shape 171"/>
          <p:cNvSpPr/>
          <p:nvPr/>
        </p:nvSpPr>
        <p:spPr>
          <a:xfrm>
            <a:off x="91939" y="2887250"/>
            <a:ext cx="93900" cy="939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172" name="Shape 172"/>
          <p:cNvSpPr/>
          <p:nvPr/>
        </p:nvSpPr>
        <p:spPr>
          <a:xfrm>
            <a:off x="8726411" y="3200064"/>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nvGrpSpPr>
          <p:cNvPr id="173" name="Shape 173"/>
          <p:cNvGrpSpPr/>
          <p:nvPr/>
        </p:nvGrpSpPr>
        <p:grpSpPr>
          <a:xfrm>
            <a:off x="8142374" y="4477573"/>
            <a:ext cx="508850" cy="478710"/>
            <a:chOff x="5972700" y="2330200"/>
            <a:chExt cx="411625" cy="387275"/>
          </a:xfrm>
        </p:grpSpPr>
        <p:sp>
          <p:nvSpPr>
            <p:cNvPr id="174" name="Shape 174"/>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5" name="Shape 175"/>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grpSp>
        <p:nvGrpSpPr>
          <p:cNvPr id="176" name="Shape 176"/>
          <p:cNvGrpSpPr/>
          <p:nvPr/>
        </p:nvGrpSpPr>
        <p:grpSpPr>
          <a:xfrm>
            <a:off x="2139871" y="482539"/>
            <a:ext cx="398657" cy="631920"/>
            <a:chOff x="6718575" y="2318625"/>
            <a:chExt cx="256950" cy="407375"/>
          </a:xfrm>
        </p:grpSpPr>
        <p:sp>
          <p:nvSpPr>
            <p:cNvPr id="177" name="Shape 177"/>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8" name="Shape 178"/>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9" name="Shape 179"/>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0" name="Shape 180"/>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1" name="Shape 181"/>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2" name="Shape 182"/>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3" name="Shape 183"/>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4" name="Shape 184"/>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185" name="Shape 185"/>
          <p:cNvSpPr txBox="1">
            <a:spLocks noGrp="1"/>
          </p:cNvSpPr>
          <p:nvPr>
            <p:ph type="title"/>
          </p:nvPr>
        </p:nvSpPr>
        <p:spPr>
          <a:xfrm>
            <a:off x="144075" y="559475"/>
            <a:ext cx="2142000" cy="2630400"/>
          </a:xfrm>
          <a:prstGeom prst="rect">
            <a:avLst/>
          </a:prstGeom>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86" name="Shape 186"/>
          <p:cNvSpPr txBox="1">
            <a:spLocks noGrp="1"/>
          </p:cNvSpPr>
          <p:nvPr>
            <p:ph type="body" idx="1"/>
          </p:nvPr>
        </p:nvSpPr>
        <p:spPr>
          <a:xfrm>
            <a:off x="2683000" y="1428750"/>
            <a:ext cx="1858800" cy="2739300"/>
          </a:xfrm>
          <a:prstGeom prst="rect">
            <a:avLst/>
          </a:prstGeom>
        </p:spPr>
        <p:txBody>
          <a:bodyPr lIns="91425" tIns="91425" rIns="91425" bIns="91425" anchor="t" anchorCtr="0"/>
          <a:lstStyle>
            <a:lvl1pPr lvl="0" rtl="0">
              <a:spcBef>
                <a:spcPts val="0"/>
              </a:spcBef>
              <a:buSzPct val="100000"/>
              <a:defRPr sz="1300"/>
            </a:lvl1pPr>
            <a:lvl2pPr lvl="1" rtl="0">
              <a:spcBef>
                <a:spcPts val="0"/>
              </a:spcBef>
              <a:buSzPct val="100000"/>
              <a:defRPr sz="1300"/>
            </a:lvl2pPr>
            <a:lvl3pPr lvl="2" rtl="0">
              <a:spcBef>
                <a:spcPts val="0"/>
              </a:spcBef>
              <a:buSzPct val="100000"/>
              <a:defRPr sz="1300"/>
            </a:lvl3pPr>
            <a:lvl4pPr lvl="3" rtl="0">
              <a:spcBef>
                <a:spcPts val="0"/>
              </a:spcBef>
              <a:buSzPct val="100000"/>
              <a:defRPr sz="1300"/>
            </a:lvl4pPr>
            <a:lvl5pPr lvl="4" rtl="0">
              <a:spcBef>
                <a:spcPts val="0"/>
              </a:spcBef>
              <a:buSzPct val="100000"/>
              <a:defRPr sz="1300"/>
            </a:lvl5pPr>
            <a:lvl6pPr lvl="5" rtl="0">
              <a:spcBef>
                <a:spcPts val="0"/>
              </a:spcBef>
              <a:buSzPct val="100000"/>
              <a:defRPr sz="1300"/>
            </a:lvl6pPr>
            <a:lvl7pPr lvl="6" rtl="0">
              <a:spcBef>
                <a:spcPts val="0"/>
              </a:spcBef>
              <a:buSzPct val="100000"/>
              <a:defRPr sz="1300"/>
            </a:lvl7pPr>
            <a:lvl8pPr lvl="7" rtl="0">
              <a:spcBef>
                <a:spcPts val="0"/>
              </a:spcBef>
              <a:buSzPct val="100000"/>
              <a:defRPr sz="1300"/>
            </a:lvl8pPr>
            <a:lvl9pPr lvl="8" rtl="0">
              <a:spcBef>
                <a:spcPts val="0"/>
              </a:spcBef>
              <a:buSzPct val="100000"/>
              <a:defRPr sz="1300"/>
            </a:lvl9pPr>
          </a:lstStyle>
          <a:p>
            <a:endParaRPr/>
          </a:p>
        </p:txBody>
      </p:sp>
      <p:sp>
        <p:nvSpPr>
          <p:cNvPr id="187" name="Shape 187"/>
          <p:cNvSpPr txBox="1">
            <a:spLocks noGrp="1"/>
          </p:cNvSpPr>
          <p:nvPr>
            <p:ph type="body" idx="2"/>
          </p:nvPr>
        </p:nvSpPr>
        <p:spPr>
          <a:xfrm>
            <a:off x="4637113" y="1428750"/>
            <a:ext cx="1858800" cy="2739300"/>
          </a:xfrm>
          <a:prstGeom prst="rect">
            <a:avLst/>
          </a:prstGeom>
        </p:spPr>
        <p:txBody>
          <a:bodyPr lIns="91425" tIns="91425" rIns="91425" bIns="91425" anchor="t" anchorCtr="0"/>
          <a:lstStyle>
            <a:lvl1pPr lvl="0" rtl="0">
              <a:spcBef>
                <a:spcPts val="0"/>
              </a:spcBef>
              <a:buSzPct val="100000"/>
              <a:defRPr sz="1300"/>
            </a:lvl1pPr>
            <a:lvl2pPr lvl="1" rtl="0">
              <a:spcBef>
                <a:spcPts val="0"/>
              </a:spcBef>
              <a:buSzPct val="100000"/>
              <a:defRPr sz="1300"/>
            </a:lvl2pPr>
            <a:lvl3pPr lvl="2" rtl="0">
              <a:spcBef>
                <a:spcPts val="0"/>
              </a:spcBef>
              <a:buSzPct val="100000"/>
              <a:defRPr sz="1300"/>
            </a:lvl3pPr>
            <a:lvl4pPr lvl="3" rtl="0">
              <a:spcBef>
                <a:spcPts val="0"/>
              </a:spcBef>
              <a:buSzPct val="100000"/>
              <a:defRPr sz="1300"/>
            </a:lvl4pPr>
            <a:lvl5pPr lvl="4" rtl="0">
              <a:spcBef>
                <a:spcPts val="0"/>
              </a:spcBef>
              <a:buSzPct val="100000"/>
              <a:defRPr sz="1300"/>
            </a:lvl5pPr>
            <a:lvl6pPr lvl="5" rtl="0">
              <a:spcBef>
                <a:spcPts val="0"/>
              </a:spcBef>
              <a:buSzPct val="100000"/>
              <a:defRPr sz="1300"/>
            </a:lvl6pPr>
            <a:lvl7pPr lvl="6" rtl="0">
              <a:spcBef>
                <a:spcPts val="0"/>
              </a:spcBef>
              <a:buSzPct val="100000"/>
              <a:defRPr sz="1300"/>
            </a:lvl7pPr>
            <a:lvl8pPr lvl="7" rtl="0">
              <a:spcBef>
                <a:spcPts val="0"/>
              </a:spcBef>
              <a:buSzPct val="100000"/>
              <a:defRPr sz="1300"/>
            </a:lvl8pPr>
            <a:lvl9pPr lvl="8" rtl="0">
              <a:spcBef>
                <a:spcPts val="0"/>
              </a:spcBef>
              <a:buSzPct val="100000"/>
              <a:defRPr sz="1300"/>
            </a:lvl9pPr>
          </a:lstStyle>
          <a:p>
            <a:endParaRPr/>
          </a:p>
        </p:txBody>
      </p:sp>
      <p:sp>
        <p:nvSpPr>
          <p:cNvPr id="188" name="Shape 188"/>
          <p:cNvSpPr txBox="1">
            <a:spLocks noGrp="1"/>
          </p:cNvSpPr>
          <p:nvPr>
            <p:ph type="body" idx="3"/>
          </p:nvPr>
        </p:nvSpPr>
        <p:spPr>
          <a:xfrm>
            <a:off x="6591227" y="1428750"/>
            <a:ext cx="1858800" cy="2739300"/>
          </a:xfrm>
          <a:prstGeom prst="rect">
            <a:avLst/>
          </a:prstGeom>
        </p:spPr>
        <p:txBody>
          <a:bodyPr lIns="91425" tIns="91425" rIns="91425" bIns="91425" anchor="t" anchorCtr="0"/>
          <a:lstStyle>
            <a:lvl1pPr lvl="0" rtl="0">
              <a:spcBef>
                <a:spcPts val="0"/>
              </a:spcBef>
              <a:buSzPct val="100000"/>
              <a:defRPr sz="1300"/>
            </a:lvl1pPr>
            <a:lvl2pPr lvl="1" rtl="0">
              <a:spcBef>
                <a:spcPts val="0"/>
              </a:spcBef>
              <a:buSzPct val="100000"/>
              <a:defRPr sz="1300"/>
            </a:lvl2pPr>
            <a:lvl3pPr lvl="2" rtl="0">
              <a:spcBef>
                <a:spcPts val="0"/>
              </a:spcBef>
              <a:buSzPct val="100000"/>
              <a:defRPr sz="1300"/>
            </a:lvl3pPr>
            <a:lvl4pPr lvl="3" rtl="0">
              <a:spcBef>
                <a:spcPts val="0"/>
              </a:spcBef>
              <a:buSzPct val="100000"/>
              <a:defRPr sz="1300"/>
            </a:lvl4pPr>
            <a:lvl5pPr lvl="4" rtl="0">
              <a:spcBef>
                <a:spcPts val="0"/>
              </a:spcBef>
              <a:buSzPct val="100000"/>
              <a:defRPr sz="1300"/>
            </a:lvl5pPr>
            <a:lvl6pPr lvl="5" rtl="0">
              <a:spcBef>
                <a:spcPts val="0"/>
              </a:spcBef>
              <a:buSzPct val="100000"/>
              <a:defRPr sz="1300"/>
            </a:lvl6pPr>
            <a:lvl7pPr lvl="6" rtl="0">
              <a:spcBef>
                <a:spcPts val="0"/>
              </a:spcBef>
              <a:buSzPct val="100000"/>
              <a:defRPr sz="1300"/>
            </a:lvl7pPr>
            <a:lvl8pPr lvl="7" rtl="0">
              <a:spcBef>
                <a:spcPts val="0"/>
              </a:spcBef>
              <a:buSzPct val="100000"/>
              <a:defRPr sz="1300"/>
            </a:lvl8pPr>
            <a:lvl9pPr lvl="8" rtl="0">
              <a:spcBef>
                <a:spcPts val="0"/>
              </a:spcBef>
              <a:buSzPct val="100000"/>
              <a:defRPr sz="1300"/>
            </a:lvl9pPr>
          </a:lstStyle>
          <a:p>
            <a:endParaRPr/>
          </a:p>
        </p:txBody>
      </p:sp>
      <p:sp>
        <p:nvSpPr>
          <p:cNvPr id="189" name="Shape 189"/>
          <p:cNvSpPr txBox="1">
            <a:spLocks noGrp="1"/>
          </p:cNvSpPr>
          <p:nvPr>
            <p:ph type="sldNum" idx="12"/>
          </p:nvPr>
        </p:nvSpPr>
        <p:spPr>
          <a:xfrm>
            <a:off x="8117983" y="41806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90"/>
        <p:cNvGrpSpPr/>
        <p:nvPr/>
      </p:nvGrpSpPr>
      <p:grpSpPr>
        <a:xfrm>
          <a:off x="0" y="0"/>
          <a:ext cx="0" cy="0"/>
          <a:chOff x="0" y="0"/>
          <a:chExt cx="0" cy="0"/>
        </a:xfrm>
      </p:grpSpPr>
      <p:sp>
        <p:nvSpPr>
          <p:cNvPr id="191" name="Shape 191"/>
          <p:cNvSpPr/>
          <p:nvPr/>
        </p:nvSpPr>
        <p:spPr>
          <a:xfrm>
            <a:off x="407150" y="407075"/>
            <a:ext cx="8329800" cy="4329300"/>
          </a:xfrm>
          <a:prstGeom prst="rect">
            <a:avLst/>
          </a:prstGeom>
          <a:solidFill>
            <a:srgbClr val="DEE9F2"/>
          </a:solidFill>
          <a:ln>
            <a:noFill/>
          </a:ln>
        </p:spPr>
        <p:txBody>
          <a:bodyPr lIns="91425" tIns="91425" rIns="91425" bIns="91425" anchor="ctr" anchorCtr="0">
            <a:noAutofit/>
          </a:bodyPr>
          <a:lstStyle/>
          <a:p>
            <a:pPr lvl="0">
              <a:spcBef>
                <a:spcPts val="0"/>
              </a:spcBef>
              <a:buNone/>
            </a:pPr>
            <a:endParaRPr/>
          </a:p>
        </p:txBody>
      </p:sp>
      <p:sp>
        <p:nvSpPr>
          <p:cNvPr id="192" name="Shape 192"/>
          <p:cNvSpPr/>
          <p:nvPr/>
        </p:nvSpPr>
        <p:spPr>
          <a:xfrm>
            <a:off x="-167025" y="559475"/>
            <a:ext cx="2630400" cy="26304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193" name="Shape 193"/>
          <p:cNvSpPr/>
          <p:nvPr/>
        </p:nvSpPr>
        <p:spPr>
          <a:xfrm>
            <a:off x="1812100" y="271400"/>
            <a:ext cx="1054200" cy="1054200"/>
          </a:xfrm>
          <a:prstGeom prst="ellipse">
            <a:avLst/>
          </a:prstGeom>
          <a:solidFill>
            <a:srgbClr val="FFB600">
              <a:alpha val="79620"/>
            </a:srgbClr>
          </a:solidFill>
          <a:ln>
            <a:noFill/>
          </a:ln>
        </p:spPr>
        <p:txBody>
          <a:bodyPr lIns="91425" tIns="91425" rIns="91425" bIns="91425" anchor="ctr" anchorCtr="0">
            <a:noAutofit/>
          </a:bodyPr>
          <a:lstStyle/>
          <a:p>
            <a:pPr lvl="0">
              <a:spcBef>
                <a:spcPts val="0"/>
              </a:spcBef>
              <a:buNone/>
            </a:pPr>
            <a:endParaRPr/>
          </a:p>
        </p:txBody>
      </p:sp>
      <p:sp>
        <p:nvSpPr>
          <p:cNvPr id="194" name="Shape 194"/>
          <p:cNvSpPr/>
          <p:nvPr/>
        </p:nvSpPr>
        <p:spPr>
          <a:xfrm>
            <a:off x="1704596" y="-129655"/>
            <a:ext cx="300900" cy="300900"/>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195" name="Shape 195"/>
          <p:cNvSpPr/>
          <p:nvPr/>
        </p:nvSpPr>
        <p:spPr>
          <a:xfrm>
            <a:off x="228600" y="2887250"/>
            <a:ext cx="605400" cy="605400"/>
          </a:xfrm>
          <a:prstGeom prst="ellipse">
            <a:avLst/>
          </a:prstGeom>
          <a:solidFill>
            <a:srgbClr val="FC4540">
              <a:alpha val="78850"/>
            </a:srgbClr>
          </a:solidFill>
          <a:ln>
            <a:noFill/>
          </a:ln>
        </p:spPr>
        <p:txBody>
          <a:bodyPr lIns="91425" tIns="91425" rIns="91425" bIns="91425" anchor="ctr" anchorCtr="0">
            <a:noAutofit/>
          </a:bodyPr>
          <a:lstStyle/>
          <a:p>
            <a:pPr lvl="0">
              <a:spcBef>
                <a:spcPts val="0"/>
              </a:spcBef>
              <a:buNone/>
            </a:pPr>
            <a:endParaRPr/>
          </a:p>
        </p:txBody>
      </p:sp>
      <p:sp>
        <p:nvSpPr>
          <p:cNvPr id="196" name="Shape 196"/>
          <p:cNvSpPr/>
          <p:nvPr/>
        </p:nvSpPr>
        <p:spPr>
          <a:xfrm>
            <a:off x="1522903" y="316284"/>
            <a:ext cx="212999" cy="213000"/>
          </a:xfrm>
          <a:prstGeom prst="ellipse">
            <a:avLst/>
          </a:prstGeom>
          <a:solidFill>
            <a:srgbClr val="FC4067"/>
          </a:solidFill>
          <a:ln>
            <a:noFill/>
          </a:ln>
        </p:spPr>
        <p:txBody>
          <a:bodyPr lIns="91425" tIns="91425" rIns="91425" bIns="91425" anchor="ctr" anchorCtr="0">
            <a:noAutofit/>
          </a:bodyPr>
          <a:lstStyle/>
          <a:p>
            <a:pPr lvl="0">
              <a:spcBef>
                <a:spcPts val="0"/>
              </a:spcBef>
              <a:buNone/>
            </a:pPr>
            <a:endParaRPr/>
          </a:p>
        </p:txBody>
      </p:sp>
      <p:sp>
        <p:nvSpPr>
          <p:cNvPr id="197" name="Shape 197"/>
          <p:cNvSpPr/>
          <p:nvPr/>
        </p:nvSpPr>
        <p:spPr>
          <a:xfrm>
            <a:off x="7847950" y="4168078"/>
            <a:ext cx="1097700" cy="10977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198" name="Shape 198"/>
          <p:cNvSpPr/>
          <p:nvPr/>
        </p:nvSpPr>
        <p:spPr>
          <a:xfrm>
            <a:off x="8507493" y="2981146"/>
            <a:ext cx="774600" cy="7746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199" name="Shape 199"/>
          <p:cNvSpPr/>
          <p:nvPr/>
        </p:nvSpPr>
        <p:spPr>
          <a:xfrm>
            <a:off x="8094101" y="3973940"/>
            <a:ext cx="413400" cy="413400"/>
          </a:xfrm>
          <a:prstGeom prst="ellipse">
            <a:avLst/>
          </a:prstGeom>
          <a:solidFill>
            <a:srgbClr val="FC4540">
              <a:alpha val="78850"/>
            </a:srgbClr>
          </a:solidFill>
          <a:ln>
            <a:noFill/>
          </a:ln>
        </p:spPr>
        <p:txBody>
          <a:bodyPr lIns="91425" tIns="91425" rIns="91425" bIns="91425" anchor="ctr" anchorCtr="0">
            <a:noAutofit/>
          </a:bodyPr>
          <a:lstStyle/>
          <a:p>
            <a:pPr lvl="0">
              <a:spcBef>
                <a:spcPts val="0"/>
              </a:spcBef>
              <a:buNone/>
            </a:pPr>
            <a:endParaRPr/>
          </a:p>
        </p:txBody>
      </p:sp>
      <p:sp>
        <p:nvSpPr>
          <p:cNvPr id="200" name="Shape 200"/>
          <p:cNvSpPr/>
          <p:nvPr/>
        </p:nvSpPr>
        <p:spPr>
          <a:xfrm>
            <a:off x="8622048" y="3872635"/>
            <a:ext cx="213000" cy="213000"/>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201" name="Shape 201"/>
          <p:cNvSpPr/>
          <p:nvPr/>
        </p:nvSpPr>
        <p:spPr>
          <a:xfrm>
            <a:off x="7550021" y="4801657"/>
            <a:ext cx="213000" cy="2130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202" name="Shape 202"/>
          <p:cNvSpPr/>
          <p:nvPr/>
        </p:nvSpPr>
        <p:spPr>
          <a:xfrm>
            <a:off x="7325660" y="4674667"/>
            <a:ext cx="93900" cy="939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203" name="Shape 203"/>
          <p:cNvSpPr/>
          <p:nvPr/>
        </p:nvSpPr>
        <p:spPr>
          <a:xfrm>
            <a:off x="91939" y="2887250"/>
            <a:ext cx="93900" cy="939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204" name="Shape 204"/>
          <p:cNvSpPr/>
          <p:nvPr/>
        </p:nvSpPr>
        <p:spPr>
          <a:xfrm>
            <a:off x="8726411" y="3200064"/>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nvGrpSpPr>
          <p:cNvPr id="205" name="Shape 205"/>
          <p:cNvGrpSpPr/>
          <p:nvPr/>
        </p:nvGrpSpPr>
        <p:grpSpPr>
          <a:xfrm>
            <a:off x="8142374" y="4477573"/>
            <a:ext cx="508850" cy="478710"/>
            <a:chOff x="5972700" y="2330200"/>
            <a:chExt cx="411625" cy="387275"/>
          </a:xfrm>
        </p:grpSpPr>
        <p:sp>
          <p:nvSpPr>
            <p:cNvPr id="206" name="Shape 206"/>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7" name="Shape 207"/>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grpSp>
        <p:nvGrpSpPr>
          <p:cNvPr id="208" name="Shape 208"/>
          <p:cNvGrpSpPr/>
          <p:nvPr/>
        </p:nvGrpSpPr>
        <p:grpSpPr>
          <a:xfrm>
            <a:off x="2139871" y="482539"/>
            <a:ext cx="398657" cy="631920"/>
            <a:chOff x="6718575" y="2318625"/>
            <a:chExt cx="256950" cy="407375"/>
          </a:xfrm>
        </p:grpSpPr>
        <p:sp>
          <p:nvSpPr>
            <p:cNvPr id="209" name="Shape 209"/>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10" name="Shape 210"/>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11" name="Shape 211"/>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12" name="Shape 212"/>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13" name="Shape 213"/>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14" name="Shape 214"/>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15" name="Shape 215"/>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16" name="Shape 216"/>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217" name="Shape 217"/>
          <p:cNvSpPr txBox="1">
            <a:spLocks noGrp="1"/>
          </p:cNvSpPr>
          <p:nvPr>
            <p:ph type="title"/>
          </p:nvPr>
        </p:nvSpPr>
        <p:spPr>
          <a:xfrm>
            <a:off x="144075" y="559475"/>
            <a:ext cx="2142000" cy="26304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8" name="Shape 218"/>
          <p:cNvSpPr txBox="1">
            <a:spLocks noGrp="1"/>
          </p:cNvSpPr>
          <p:nvPr>
            <p:ph type="sldNum" idx="12"/>
          </p:nvPr>
        </p:nvSpPr>
        <p:spPr>
          <a:xfrm>
            <a:off x="8117983" y="41806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219"/>
        <p:cNvGrpSpPr/>
        <p:nvPr/>
      </p:nvGrpSpPr>
      <p:grpSpPr>
        <a:xfrm>
          <a:off x="0" y="0"/>
          <a:ext cx="0" cy="0"/>
          <a:chOff x="0" y="0"/>
          <a:chExt cx="0" cy="0"/>
        </a:xfrm>
      </p:grpSpPr>
      <p:sp>
        <p:nvSpPr>
          <p:cNvPr id="220" name="Shape 220"/>
          <p:cNvSpPr/>
          <p:nvPr/>
        </p:nvSpPr>
        <p:spPr>
          <a:xfrm>
            <a:off x="407150" y="407075"/>
            <a:ext cx="8329800" cy="4329300"/>
          </a:xfrm>
          <a:prstGeom prst="rect">
            <a:avLst/>
          </a:prstGeom>
          <a:solidFill>
            <a:srgbClr val="DEE9F2"/>
          </a:solidFill>
          <a:ln>
            <a:noFill/>
          </a:ln>
        </p:spPr>
        <p:txBody>
          <a:bodyPr lIns="91425" tIns="91425" rIns="91425" bIns="91425" anchor="ctr" anchorCtr="0">
            <a:noAutofit/>
          </a:bodyPr>
          <a:lstStyle/>
          <a:p>
            <a:pPr lvl="0">
              <a:spcBef>
                <a:spcPts val="0"/>
              </a:spcBef>
              <a:buNone/>
            </a:pPr>
            <a:endParaRPr/>
          </a:p>
        </p:txBody>
      </p:sp>
      <p:sp>
        <p:nvSpPr>
          <p:cNvPr id="221" name="Shape 221"/>
          <p:cNvSpPr/>
          <p:nvPr/>
        </p:nvSpPr>
        <p:spPr>
          <a:xfrm>
            <a:off x="794199" y="78224"/>
            <a:ext cx="141600" cy="141600"/>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222" name="Shape 222"/>
          <p:cNvSpPr/>
          <p:nvPr/>
        </p:nvSpPr>
        <p:spPr>
          <a:xfrm>
            <a:off x="-140399" y="150205"/>
            <a:ext cx="1097700" cy="10977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223" name="Shape 223"/>
          <p:cNvSpPr/>
          <p:nvPr/>
        </p:nvSpPr>
        <p:spPr>
          <a:xfrm>
            <a:off x="8079300" y="377625"/>
            <a:ext cx="879300" cy="879300"/>
          </a:xfrm>
          <a:prstGeom prst="ellipse">
            <a:avLst/>
          </a:prstGeom>
          <a:solidFill>
            <a:srgbClr val="FC4067"/>
          </a:solidFill>
          <a:ln>
            <a:noFill/>
          </a:ln>
        </p:spPr>
        <p:txBody>
          <a:bodyPr lIns="91425" tIns="91425" rIns="91425" bIns="91425" anchor="ctr" anchorCtr="0">
            <a:noAutofit/>
          </a:bodyPr>
          <a:lstStyle/>
          <a:p>
            <a:pPr lvl="0">
              <a:spcBef>
                <a:spcPts val="0"/>
              </a:spcBef>
              <a:buNone/>
            </a:pPr>
            <a:endParaRPr/>
          </a:p>
        </p:txBody>
      </p:sp>
      <p:sp>
        <p:nvSpPr>
          <p:cNvPr id="224" name="Shape 224"/>
          <p:cNvSpPr/>
          <p:nvPr/>
        </p:nvSpPr>
        <p:spPr>
          <a:xfrm>
            <a:off x="696550" y="917625"/>
            <a:ext cx="336899" cy="336900"/>
          </a:xfrm>
          <a:prstGeom prst="ellipse">
            <a:avLst/>
          </a:prstGeom>
          <a:solidFill>
            <a:srgbClr val="FC4540">
              <a:alpha val="78850"/>
            </a:srgbClr>
          </a:solidFill>
          <a:ln>
            <a:noFill/>
          </a:ln>
        </p:spPr>
        <p:txBody>
          <a:bodyPr lIns="91425" tIns="91425" rIns="91425" bIns="91425" anchor="ctr" anchorCtr="0">
            <a:noAutofit/>
          </a:bodyPr>
          <a:lstStyle/>
          <a:p>
            <a:pPr lvl="0">
              <a:spcBef>
                <a:spcPts val="0"/>
              </a:spcBef>
              <a:buNone/>
            </a:pPr>
            <a:endParaRPr/>
          </a:p>
        </p:txBody>
      </p:sp>
      <p:sp>
        <p:nvSpPr>
          <p:cNvPr id="225" name="Shape 225"/>
          <p:cNvSpPr/>
          <p:nvPr/>
        </p:nvSpPr>
        <p:spPr>
          <a:xfrm>
            <a:off x="8924303" y="119380"/>
            <a:ext cx="292800" cy="292799"/>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226" name="Shape 226"/>
          <p:cNvSpPr/>
          <p:nvPr/>
        </p:nvSpPr>
        <p:spPr>
          <a:xfrm>
            <a:off x="7724346" y="767107"/>
            <a:ext cx="213000" cy="212999"/>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227" name="Shape 227"/>
          <p:cNvSpPr/>
          <p:nvPr/>
        </p:nvSpPr>
        <p:spPr>
          <a:xfrm>
            <a:off x="8923937" y="451941"/>
            <a:ext cx="93900" cy="939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228" name="Shape 228"/>
          <p:cNvSpPr/>
          <p:nvPr/>
        </p:nvSpPr>
        <p:spPr>
          <a:xfrm>
            <a:off x="528659" y="-124723"/>
            <a:ext cx="213000" cy="2130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229" name="Shape 229"/>
          <p:cNvSpPr/>
          <p:nvPr/>
        </p:nvSpPr>
        <p:spPr>
          <a:xfrm>
            <a:off x="8327787" y="626113"/>
            <a:ext cx="382243" cy="382243"/>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nvGrpSpPr>
          <p:cNvPr id="230" name="Shape 230"/>
          <p:cNvGrpSpPr/>
          <p:nvPr/>
        </p:nvGrpSpPr>
        <p:grpSpPr>
          <a:xfrm>
            <a:off x="154024" y="438903"/>
            <a:ext cx="508850" cy="478710"/>
            <a:chOff x="5972700" y="2330200"/>
            <a:chExt cx="411625" cy="387275"/>
          </a:xfrm>
        </p:grpSpPr>
        <p:sp>
          <p:nvSpPr>
            <p:cNvPr id="231" name="Shape 231"/>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32" name="Shape 232"/>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233" name="Shape 233"/>
          <p:cNvSpPr txBox="1">
            <a:spLocks noGrp="1"/>
          </p:cNvSpPr>
          <p:nvPr>
            <p:ph type="body" idx="1"/>
          </p:nvPr>
        </p:nvSpPr>
        <p:spPr>
          <a:xfrm>
            <a:off x="457200" y="4177709"/>
            <a:ext cx="8229600" cy="519600"/>
          </a:xfrm>
          <a:prstGeom prst="rect">
            <a:avLst/>
          </a:prstGeom>
        </p:spPr>
        <p:txBody>
          <a:bodyPr lIns="91425" tIns="91425" rIns="91425" bIns="91425" anchor="t" anchorCtr="0"/>
          <a:lstStyle>
            <a:lvl1pPr lvl="0" algn="ctr">
              <a:spcBef>
                <a:spcPts val="360"/>
              </a:spcBef>
              <a:buSzPct val="100000"/>
              <a:buNone/>
              <a:defRPr sz="1400"/>
            </a:lvl1pPr>
          </a:lstStyle>
          <a:p>
            <a:endParaRPr/>
          </a:p>
        </p:txBody>
      </p:sp>
      <p:sp>
        <p:nvSpPr>
          <p:cNvPr id="234" name="Shape 234"/>
          <p:cNvSpPr/>
          <p:nvPr/>
        </p:nvSpPr>
        <p:spPr>
          <a:xfrm>
            <a:off x="7720375" y="103875"/>
            <a:ext cx="626400" cy="626400"/>
          </a:xfrm>
          <a:prstGeom prst="ellipse">
            <a:avLst/>
          </a:prstGeom>
          <a:solidFill>
            <a:srgbClr val="FFB600">
              <a:alpha val="79620"/>
            </a:srgbClr>
          </a:solidFill>
          <a:ln>
            <a:noFill/>
          </a:ln>
        </p:spPr>
        <p:txBody>
          <a:bodyPr lIns="91425" tIns="91425" rIns="91425" bIns="91425" anchor="ctr" anchorCtr="0">
            <a:noAutofit/>
          </a:bodyPr>
          <a:lstStyle/>
          <a:p>
            <a:pPr lvl="0">
              <a:spcBef>
                <a:spcPts val="0"/>
              </a:spcBef>
              <a:buNone/>
            </a:pPr>
            <a:endParaRPr/>
          </a:p>
        </p:txBody>
      </p:sp>
      <p:grpSp>
        <p:nvGrpSpPr>
          <p:cNvPr id="235" name="Shape 235"/>
          <p:cNvGrpSpPr/>
          <p:nvPr/>
        </p:nvGrpSpPr>
        <p:grpSpPr>
          <a:xfrm>
            <a:off x="7915421" y="229147"/>
            <a:ext cx="236882" cy="375436"/>
            <a:chOff x="6718575" y="2318625"/>
            <a:chExt cx="256950" cy="407375"/>
          </a:xfrm>
        </p:grpSpPr>
        <p:sp>
          <p:nvSpPr>
            <p:cNvPr id="236" name="Shape 236"/>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37" name="Shape 237"/>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38" name="Shape 238"/>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39" name="Shape 239"/>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0" name="Shape 240"/>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1" name="Shape 241"/>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2" name="Shape 242"/>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3" name="Shape 243"/>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244" name="Shape 244"/>
          <p:cNvSpPr txBox="1">
            <a:spLocks noGrp="1"/>
          </p:cNvSpPr>
          <p:nvPr>
            <p:ph type="sldNum" idx="12"/>
          </p:nvPr>
        </p:nvSpPr>
        <p:spPr>
          <a:xfrm>
            <a:off x="8117983" y="430368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45"/>
        <p:cNvGrpSpPr/>
        <p:nvPr/>
      </p:nvGrpSpPr>
      <p:grpSpPr>
        <a:xfrm>
          <a:off x="0" y="0"/>
          <a:ext cx="0" cy="0"/>
          <a:chOff x="0" y="0"/>
          <a:chExt cx="0" cy="0"/>
        </a:xfrm>
      </p:grpSpPr>
      <p:sp>
        <p:nvSpPr>
          <p:cNvPr id="246" name="Shape 246"/>
          <p:cNvSpPr/>
          <p:nvPr/>
        </p:nvSpPr>
        <p:spPr>
          <a:xfrm>
            <a:off x="407150" y="407075"/>
            <a:ext cx="8329800" cy="4329300"/>
          </a:xfrm>
          <a:prstGeom prst="rect">
            <a:avLst/>
          </a:prstGeom>
          <a:solidFill>
            <a:srgbClr val="DEE9F2"/>
          </a:solidFill>
          <a:ln>
            <a:noFill/>
          </a:ln>
        </p:spPr>
        <p:txBody>
          <a:bodyPr lIns="91425" tIns="91425" rIns="91425" bIns="91425" anchor="ctr" anchorCtr="0">
            <a:noAutofit/>
          </a:bodyPr>
          <a:lstStyle/>
          <a:p>
            <a:pPr lvl="0">
              <a:spcBef>
                <a:spcPts val="0"/>
              </a:spcBef>
              <a:buNone/>
            </a:pPr>
            <a:endParaRPr/>
          </a:p>
        </p:txBody>
      </p:sp>
      <p:sp>
        <p:nvSpPr>
          <p:cNvPr id="247" name="Shape 247"/>
          <p:cNvSpPr/>
          <p:nvPr/>
        </p:nvSpPr>
        <p:spPr>
          <a:xfrm>
            <a:off x="-117275" y="847256"/>
            <a:ext cx="605400" cy="6054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248" name="Shape 248"/>
          <p:cNvSpPr/>
          <p:nvPr/>
        </p:nvSpPr>
        <p:spPr>
          <a:xfrm>
            <a:off x="217850" y="171250"/>
            <a:ext cx="1054200" cy="1054200"/>
          </a:xfrm>
          <a:prstGeom prst="ellipse">
            <a:avLst/>
          </a:prstGeom>
          <a:solidFill>
            <a:srgbClr val="FFB600">
              <a:alpha val="79620"/>
            </a:srgbClr>
          </a:solidFill>
          <a:ln>
            <a:noFill/>
          </a:ln>
        </p:spPr>
        <p:txBody>
          <a:bodyPr lIns="91425" tIns="91425" rIns="91425" bIns="91425" anchor="ctr" anchorCtr="0">
            <a:noAutofit/>
          </a:bodyPr>
          <a:lstStyle/>
          <a:p>
            <a:pPr lvl="0">
              <a:spcBef>
                <a:spcPts val="0"/>
              </a:spcBef>
              <a:buNone/>
            </a:pPr>
            <a:endParaRPr/>
          </a:p>
        </p:txBody>
      </p:sp>
      <p:sp>
        <p:nvSpPr>
          <p:cNvPr id="249" name="Shape 249"/>
          <p:cNvSpPr/>
          <p:nvPr/>
        </p:nvSpPr>
        <p:spPr>
          <a:xfrm>
            <a:off x="1156975" y="-137273"/>
            <a:ext cx="398700" cy="398699"/>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250" name="Shape 250"/>
          <p:cNvSpPr/>
          <p:nvPr/>
        </p:nvSpPr>
        <p:spPr>
          <a:xfrm>
            <a:off x="1397225" y="337513"/>
            <a:ext cx="136800" cy="1368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251" name="Shape 251"/>
          <p:cNvSpPr/>
          <p:nvPr/>
        </p:nvSpPr>
        <p:spPr>
          <a:xfrm>
            <a:off x="488128" y="1334484"/>
            <a:ext cx="213000" cy="213000"/>
          </a:xfrm>
          <a:prstGeom prst="ellipse">
            <a:avLst/>
          </a:prstGeom>
          <a:solidFill>
            <a:srgbClr val="FC4067"/>
          </a:solidFill>
          <a:ln>
            <a:noFill/>
          </a:ln>
        </p:spPr>
        <p:txBody>
          <a:bodyPr lIns="91425" tIns="91425" rIns="91425" bIns="91425" anchor="ctr" anchorCtr="0">
            <a:noAutofit/>
          </a:bodyPr>
          <a:lstStyle/>
          <a:p>
            <a:pPr lvl="0">
              <a:spcBef>
                <a:spcPts val="0"/>
              </a:spcBef>
              <a:buNone/>
            </a:pPr>
            <a:endParaRPr/>
          </a:p>
        </p:txBody>
      </p:sp>
      <p:sp>
        <p:nvSpPr>
          <p:cNvPr id="252" name="Shape 252"/>
          <p:cNvSpPr/>
          <p:nvPr/>
        </p:nvSpPr>
        <p:spPr>
          <a:xfrm>
            <a:off x="7847950" y="4168078"/>
            <a:ext cx="1097700" cy="10977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253" name="Shape 253"/>
          <p:cNvSpPr/>
          <p:nvPr/>
        </p:nvSpPr>
        <p:spPr>
          <a:xfrm>
            <a:off x="8507493" y="2981146"/>
            <a:ext cx="774600" cy="774600"/>
          </a:xfrm>
          <a:prstGeom prst="ellipse">
            <a:avLst/>
          </a:prstGeom>
          <a:solidFill>
            <a:srgbClr val="FC4067"/>
          </a:solidFill>
          <a:ln>
            <a:noFill/>
          </a:ln>
        </p:spPr>
        <p:txBody>
          <a:bodyPr lIns="91425" tIns="91425" rIns="91425" bIns="91425" anchor="ctr" anchorCtr="0">
            <a:noAutofit/>
          </a:bodyPr>
          <a:lstStyle/>
          <a:p>
            <a:pPr lvl="0">
              <a:spcBef>
                <a:spcPts val="0"/>
              </a:spcBef>
              <a:buNone/>
            </a:pPr>
            <a:endParaRPr/>
          </a:p>
        </p:txBody>
      </p:sp>
      <p:sp>
        <p:nvSpPr>
          <p:cNvPr id="254" name="Shape 254"/>
          <p:cNvSpPr/>
          <p:nvPr/>
        </p:nvSpPr>
        <p:spPr>
          <a:xfrm>
            <a:off x="8094101" y="3973940"/>
            <a:ext cx="413400" cy="413400"/>
          </a:xfrm>
          <a:prstGeom prst="ellipse">
            <a:avLst/>
          </a:prstGeom>
          <a:solidFill>
            <a:srgbClr val="FC4540">
              <a:alpha val="78850"/>
            </a:srgbClr>
          </a:solidFill>
          <a:ln>
            <a:noFill/>
          </a:ln>
        </p:spPr>
        <p:txBody>
          <a:bodyPr lIns="91425" tIns="91425" rIns="91425" bIns="91425" anchor="ctr" anchorCtr="0">
            <a:noAutofit/>
          </a:bodyPr>
          <a:lstStyle/>
          <a:p>
            <a:pPr lvl="0">
              <a:spcBef>
                <a:spcPts val="0"/>
              </a:spcBef>
              <a:buNone/>
            </a:pPr>
            <a:endParaRPr/>
          </a:p>
        </p:txBody>
      </p:sp>
      <p:sp>
        <p:nvSpPr>
          <p:cNvPr id="255" name="Shape 255"/>
          <p:cNvSpPr/>
          <p:nvPr/>
        </p:nvSpPr>
        <p:spPr>
          <a:xfrm>
            <a:off x="8622048" y="3872635"/>
            <a:ext cx="213000" cy="213000"/>
          </a:xfrm>
          <a:prstGeom prst="ellipse">
            <a:avLst/>
          </a:prstGeom>
          <a:solidFill>
            <a:srgbClr val="FF9755"/>
          </a:solidFill>
          <a:ln>
            <a:noFill/>
          </a:ln>
        </p:spPr>
        <p:txBody>
          <a:bodyPr lIns="91425" tIns="91425" rIns="91425" bIns="91425" anchor="ctr" anchorCtr="0">
            <a:noAutofit/>
          </a:bodyPr>
          <a:lstStyle/>
          <a:p>
            <a:pPr lvl="0">
              <a:spcBef>
                <a:spcPts val="0"/>
              </a:spcBef>
              <a:buNone/>
            </a:pPr>
            <a:endParaRPr/>
          </a:p>
        </p:txBody>
      </p:sp>
      <p:sp>
        <p:nvSpPr>
          <p:cNvPr id="256" name="Shape 256"/>
          <p:cNvSpPr/>
          <p:nvPr/>
        </p:nvSpPr>
        <p:spPr>
          <a:xfrm>
            <a:off x="7550021" y="4801657"/>
            <a:ext cx="213000" cy="213000"/>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257" name="Shape 257"/>
          <p:cNvSpPr/>
          <p:nvPr/>
        </p:nvSpPr>
        <p:spPr>
          <a:xfrm>
            <a:off x="7325660" y="4674667"/>
            <a:ext cx="93900" cy="93900"/>
          </a:xfrm>
          <a:prstGeom prst="ellipse">
            <a:avLst/>
          </a:prstGeom>
          <a:solidFill>
            <a:srgbClr val="02BDC7"/>
          </a:solidFill>
          <a:ln>
            <a:noFill/>
          </a:ln>
        </p:spPr>
        <p:txBody>
          <a:bodyPr lIns="91425" tIns="91425" rIns="91425" bIns="91425" anchor="ctr" anchorCtr="0">
            <a:noAutofit/>
          </a:bodyPr>
          <a:lstStyle/>
          <a:p>
            <a:pPr lvl="0">
              <a:spcBef>
                <a:spcPts val="0"/>
              </a:spcBef>
              <a:buNone/>
            </a:pPr>
            <a:endParaRPr/>
          </a:p>
        </p:txBody>
      </p:sp>
      <p:sp>
        <p:nvSpPr>
          <p:cNvPr id="258" name="Shape 258"/>
          <p:cNvSpPr/>
          <p:nvPr/>
        </p:nvSpPr>
        <p:spPr>
          <a:xfrm>
            <a:off x="258289" y="1577100"/>
            <a:ext cx="93900" cy="93899"/>
          </a:xfrm>
          <a:prstGeom prst="ellipse">
            <a:avLst/>
          </a:prstGeom>
          <a:solidFill>
            <a:srgbClr val="FFB600"/>
          </a:solidFill>
          <a:ln>
            <a:noFill/>
          </a:ln>
        </p:spPr>
        <p:txBody>
          <a:bodyPr lIns="91425" tIns="91425" rIns="91425" bIns="91425" anchor="ctr" anchorCtr="0">
            <a:noAutofit/>
          </a:bodyPr>
          <a:lstStyle/>
          <a:p>
            <a:pPr lvl="0">
              <a:spcBef>
                <a:spcPts val="0"/>
              </a:spcBef>
              <a:buNone/>
            </a:pPr>
            <a:endParaRPr/>
          </a:p>
        </p:txBody>
      </p:sp>
      <p:sp>
        <p:nvSpPr>
          <p:cNvPr id="259" name="Shape 259"/>
          <p:cNvSpPr/>
          <p:nvPr/>
        </p:nvSpPr>
        <p:spPr>
          <a:xfrm>
            <a:off x="8726411" y="3200064"/>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nvGrpSpPr>
          <p:cNvPr id="260" name="Shape 260"/>
          <p:cNvGrpSpPr/>
          <p:nvPr/>
        </p:nvGrpSpPr>
        <p:grpSpPr>
          <a:xfrm>
            <a:off x="8142374" y="4477573"/>
            <a:ext cx="508850" cy="478710"/>
            <a:chOff x="5972700" y="2330200"/>
            <a:chExt cx="411625" cy="387275"/>
          </a:xfrm>
        </p:grpSpPr>
        <p:sp>
          <p:nvSpPr>
            <p:cNvPr id="261" name="Shape 261"/>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62" name="Shape 262"/>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grpSp>
        <p:nvGrpSpPr>
          <p:cNvPr id="263" name="Shape 263"/>
          <p:cNvGrpSpPr/>
          <p:nvPr/>
        </p:nvGrpSpPr>
        <p:grpSpPr>
          <a:xfrm>
            <a:off x="545621" y="382389"/>
            <a:ext cx="398657" cy="631920"/>
            <a:chOff x="6718575" y="2318625"/>
            <a:chExt cx="256950" cy="407375"/>
          </a:xfrm>
        </p:grpSpPr>
        <p:sp>
          <p:nvSpPr>
            <p:cNvPr id="264" name="Shape 264"/>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65" name="Shape 265"/>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66" name="Shape 266"/>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67" name="Shape 267"/>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68" name="Shape 268"/>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69" name="Shape 269"/>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70" name="Shape 270"/>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71" name="Shape 271"/>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02BDC7"/>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272" name="Shape 272"/>
          <p:cNvSpPr txBox="1">
            <a:spLocks noGrp="1"/>
          </p:cNvSpPr>
          <p:nvPr>
            <p:ph type="sldNum" idx="12"/>
          </p:nvPr>
        </p:nvSpPr>
        <p:spPr>
          <a:xfrm>
            <a:off x="8117983" y="41806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Shape 6"/>
          <p:cNvSpPr txBox="1">
            <a:spLocks noGrp="1"/>
          </p:cNvSpPr>
          <p:nvPr>
            <p:ph type="body" idx="1"/>
          </p:nvPr>
        </p:nvSpPr>
        <p:spPr>
          <a:xfrm>
            <a:off x="2901875" y="1033400"/>
            <a:ext cx="5292300" cy="3267300"/>
          </a:xfrm>
          <a:prstGeom prst="rect">
            <a:avLst/>
          </a:prstGeom>
          <a:noFill/>
          <a:ln>
            <a:noFill/>
          </a:ln>
        </p:spPr>
        <p:txBody>
          <a:bodyPr lIns="91425" tIns="91425" rIns="91425" bIns="91425" anchor="t" anchorCtr="0"/>
          <a:lstStyle>
            <a:lvl1pPr lvl="0">
              <a:spcBef>
                <a:spcPts val="600"/>
              </a:spcBef>
              <a:spcAft>
                <a:spcPts val="1000"/>
              </a:spcAft>
              <a:buClr>
                <a:srgbClr val="A6BCC9"/>
              </a:buClr>
              <a:buSzPct val="100000"/>
              <a:buFont typeface="Lato Light"/>
              <a:buChar char="○"/>
              <a:defRPr sz="2000">
                <a:solidFill>
                  <a:srgbClr val="4A5C65"/>
                </a:solidFill>
                <a:latin typeface="Lato Light"/>
                <a:ea typeface="Lato Light"/>
                <a:cs typeface="Lato Light"/>
                <a:sym typeface="Lato Light"/>
              </a:defRPr>
            </a:lvl1pPr>
            <a:lvl2pPr lvl="1">
              <a:spcBef>
                <a:spcPts val="480"/>
              </a:spcBef>
              <a:spcAft>
                <a:spcPts val="1000"/>
              </a:spcAft>
              <a:buClr>
                <a:srgbClr val="A6BCC9"/>
              </a:buClr>
              <a:buSzPct val="100000"/>
              <a:buFont typeface="Lato Light"/>
              <a:buChar char="◦"/>
              <a:defRPr sz="2000">
                <a:solidFill>
                  <a:srgbClr val="4A5C65"/>
                </a:solidFill>
                <a:latin typeface="Lato Light"/>
                <a:ea typeface="Lato Light"/>
                <a:cs typeface="Lato Light"/>
                <a:sym typeface="Lato Light"/>
              </a:defRPr>
            </a:lvl2pPr>
            <a:lvl3pPr lvl="2">
              <a:spcBef>
                <a:spcPts val="480"/>
              </a:spcBef>
              <a:spcAft>
                <a:spcPts val="1000"/>
              </a:spcAft>
              <a:buClr>
                <a:srgbClr val="A6BCC9"/>
              </a:buClr>
              <a:buSzPct val="100000"/>
              <a:buFont typeface="Lato Light"/>
              <a:buChar char="◦"/>
              <a:defRPr sz="2000">
                <a:solidFill>
                  <a:srgbClr val="4A5C65"/>
                </a:solidFill>
                <a:latin typeface="Lato Light"/>
                <a:ea typeface="Lato Light"/>
                <a:cs typeface="Lato Light"/>
                <a:sym typeface="Lato Light"/>
              </a:defRPr>
            </a:lvl3pPr>
            <a:lvl4pPr lvl="3">
              <a:spcBef>
                <a:spcPts val="360"/>
              </a:spcBef>
              <a:spcAft>
                <a:spcPts val="1000"/>
              </a:spcAft>
              <a:buClr>
                <a:srgbClr val="A6BCC9"/>
              </a:buClr>
              <a:buSzPct val="100000"/>
              <a:buFont typeface="Lato Light"/>
              <a:buChar char="◦"/>
              <a:defRPr sz="2000">
                <a:solidFill>
                  <a:srgbClr val="4A5C65"/>
                </a:solidFill>
                <a:latin typeface="Lato Light"/>
                <a:ea typeface="Lato Light"/>
                <a:cs typeface="Lato Light"/>
                <a:sym typeface="Lato Light"/>
              </a:defRPr>
            </a:lvl4pPr>
            <a:lvl5pPr lvl="4">
              <a:spcBef>
                <a:spcPts val="360"/>
              </a:spcBef>
              <a:spcAft>
                <a:spcPts val="1000"/>
              </a:spcAft>
              <a:buClr>
                <a:srgbClr val="A6BCC9"/>
              </a:buClr>
              <a:buSzPct val="100000"/>
              <a:buFont typeface="Lato Light"/>
              <a:buChar char="◦"/>
              <a:defRPr sz="2000">
                <a:solidFill>
                  <a:srgbClr val="4A5C65"/>
                </a:solidFill>
                <a:latin typeface="Lato Light"/>
                <a:ea typeface="Lato Light"/>
                <a:cs typeface="Lato Light"/>
                <a:sym typeface="Lato Light"/>
              </a:defRPr>
            </a:lvl5pPr>
            <a:lvl6pPr lvl="5">
              <a:spcBef>
                <a:spcPts val="360"/>
              </a:spcBef>
              <a:spcAft>
                <a:spcPts val="1000"/>
              </a:spcAft>
              <a:buClr>
                <a:srgbClr val="A6BCC9"/>
              </a:buClr>
              <a:buSzPct val="100000"/>
              <a:buFont typeface="Lato Light"/>
              <a:buChar char="◦"/>
              <a:defRPr sz="2000">
                <a:solidFill>
                  <a:srgbClr val="4A5C65"/>
                </a:solidFill>
                <a:latin typeface="Lato Light"/>
                <a:ea typeface="Lato Light"/>
                <a:cs typeface="Lato Light"/>
                <a:sym typeface="Lato Light"/>
              </a:defRPr>
            </a:lvl6pPr>
            <a:lvl7pPr lvl="6">
              <a:spcBef>
                <a:spcPts val="360"/>
              </a:spcBef>
              <a:spcAft>
                <a:spcPts val="1000"/>
              </a:spcAft>
              <a:buClr>
                <a:srgbClr val="A6BCC9"/>
              </a:buClr>
              <a:buSzPct val="100000"/>
              <a:buFont typeface="Lato Light"/>
              <a:buChar char="◦"/>
              <a:defRPr sz="2000">
                <a:solidFill>
                  <a:srgbClr val="4A5C65"/>
                </a:solidFill>
                <a:latin typeface="Lato Light"/>
                <a:ea typeface="Lato Light"/>
                <a:cs typeface="Lato Light"/>
                <a:sym typeface="Lato Light"/>
              </a:defRPr>
            </a:lvl7pPr>
            <a:lvl8pPr lvl="7">
              <a:spcBef>
                <a:spcPts val="360"/>
              </a:spcBef>
              <a:spcAft>
                <a:spcPts val="1000"/>
              </a:spcAft>
              <a:buClr>
                <a:srgbClr val="A6BCC9"/>
              </a:buClr>
              <a:buSzPct val="100000"/>
              <a:buFont typeface="Lato Light"/>
              <a:buChar char="◦"/>
              <a:defRPr sz="2000">
                <a:solidFill>
                  <a:srgbClr val="4A5C65"/>
                </a:solidFill>
                <a:latin typeface="Lato Light"/>
                <a:ea typeface="Lato Light"/>
                <a:cs typeface="Lato Light"/>
                <a:sym typeface="Lato Light"/>
              </a:defRPr>
            </a:lvl8pPr>
            <a:lvl9pPr lvl="8">
              <a:spcBef>
                <a:spcPts val="360"/>
              </a:spcBef>
              <a:spcAft>
                <a:spcPts val="1000"/>
              </a:spcAft>
              <a:buClr>
                <a:srgbClr val="A6BCC9"/>
              </a:buClr>
              <a:buSzPct val="100000"/>
              <a:buFont typeface="Lato Light"/>
              <a:buChar char="◦"/>
              <a:defRPr sz="2000">
                <a:solidFill>
                  <a:srgbClr val="4A5C65"/>
                </a:solidFill>
                <a:latin typeface="Lato Light"/>
                <a:ea typeface="Lato Light"/>
                <a:cs typeface="Lato Light"/>
                <a:sym typeface="Lato Light"/>
              </a:defRPr>
            </a:lvl9pPr>
          </a:lstStyle>
          <a:p>
            <a:endParaRPr/>
          </a:p>
        </p:txBody>
      </p:sp>
      <p:sp>
        <p:nvSpPr>
          <p:cNvPr id="7" name="Shape 7"/>
          <p:cNvSpPr txBox="1">
            <a:spLocks noGrp="1"/>
          </p:cNvSpPr>
          <p:nvPr>
            <p:ph type="title"/>
          </p:nvPr>
        </p:nvSpPr>
        <p:spPr>
          <a:xfrm>
            <a:off x="144075" y="559475"/>
            <a:ext cx="2142000" cy="2630400"/>
          </a:xfrm>
          <a:prstGeom prst="rect">
            <a:avLst/>
          </a:prstGeom>
          <a:noFill/>
          <a:ln>
            <a:noFill/>
          </a:ln>
        </p:spPr>
        <p:txBody>
          <a:bodyPr lIns="91425" tIns="91425" rIns="91425" bIns="91425" anchor="ctr" anchorCtr="0"/>
          <a:lstStyle>
            <a:lvl1pPr lvl="0">
              <a:spcBef>
                <a:spcPts val="0"/>
              </a:spcBef>
              <a:buClr>
                <a:srgbClr val="FFFFFF"/>
              </a:buClr>
              <a:buSzPct val="100000"/>
              <a:buFont typeface="Roboto Slab Light"/>
              <a:buNone/>
              <a:defRPr sz="2000">
                <a:solidFill>
                  <a:srgbClr val="FFFFFF"/>
                </a:solidFill>
                <a:latin typeface="Roboto Slab Light"/>
                <a:ea typeface="Roboto Slab Light"/>
                <a:cs typeface="Roboto Slab Light"/>
                <a:sym typeface="Roboto Slab Light"/>
              </a:defRPr>
            </a:lvl1pPr>
            <a:lvl2pPr lvl="1">
              <a:spcBef>
                <a:spcPts val="0"/>
              </a:spcBef>
              <a:buClr>
                <a:srgbClr val="FFFFFF"/>
              </a:buClr>
              <a:buSzPct val="100000"/>
              <a:buFont typeface="Roboto Slab Light"/>
              <a:buNone/>
              <a:defRPr sz="2000">
                <a:solidFill>
                  <a:srgbClr val="FFFFFF"/>
                </a:solidFill>
                <a:latin typeface="Roboto Slab Light"/>
                <a:ea typeface="Roboto Slab Light"/>
                <a:cs typeface="Roboto Slab Light"/>
                <a:sym typeface="Roboto Slab Light"/>
              </a:defRPr>
            </a:lvl2pPr>
            <a:lvl3pPr lvl="2">
              <a:spcBef>
                <a:spcPts val="0"/>
              </a:spcBef>
              <a:buClr>
                <a:srgbClr val="FFFFFF"/>
              </a:buClr>
              <a:buSzPct val="100000"/>
              <a:buFont typeface="Roboto Slab Light"/>
              <a:buNone/>
              <a:defRPr sz="2000">
                <a:solidFill>
                  <a:srgbClr val="FFFFFF"/>
                </a:solidFill>
                <a:latin typeface="Roboto Slab Light"/>
                <a:ea typeface="Roboto Slab Light"/>
                <a:cs typeface="Roboto Slab Light"/>
                <a:sym typeface="Roboto Slab Light"/>
              </a:defRPr>
            </a:lvl3pPr>
            <a:lvl4pPr lvl="3">
              <a:spcBef>
                <a:spcPts val="0"/>
              </a:spcBef>
              <a:buClr>
                <a:srgbClr val="FFFFFF"/>
              </a:buClr>
              <a:buSzPct val="100000"/>
              <a:buFont typeface="Roboto Slab Light"/>
              <a:buNone/>
              <a:defRPr sz="2000">
                <a:solidFill>
                  <a:srgbClr val="FFFFFF"/>
                </a:solidFill>
                <a:latin typeface="Roboto Slab Light"/>
                <a:ea typeface="Roboto Slab Light"/>
                <a:cs typeface="Roboto Slab Light"/>
                <a:sym typeface="Roboto Slab Light"/>
              </a:defRPr>
            </a:lvl4pPr>
            <a:lvl5pPr lvl="4">
              <a:spcBef>
                <a:spcPts val="0"/>
              </a:spcBef>
              <a:buClr>
                <a:srgbClr val="FFFFFF"/>
              </a:buClr>
              <a:buSzPct val="100000"/>
              <a:buFont typeface="Roboto Slab Light"/>
              <a:buNone/>
              <a:defRPr sz="2000">
                <a:solidFill>
                  <a:srgbClr val="FFFFFF"/>
                </a:solidFill>
                <a:latin typeface="Roboto Slab Light"/>
                <a:ea typeface="Roboto Slab Light"/>
                <a:cs typeface="Roboto Slab Light"/>
                <a:sym typeface="Roboto Slab Light"/>
              </a:defRPr>
            </a:lvl5pPr>
            <a:lvl6pPr lvl="5">
              <a:spcBef>
                <a:spcPts val="0"/>
              </a:spcBef>
              <a:buClr>
                <a:srgbClr val="FFFFFF"/>
              </a:buClr>
              <a:buSzPct val="100000"/>
              <a:buFont typeface="Roboto Slab Light"/>
              <a:buNone/>
              <a:defRPr sz="2000">
                <a:solidFill>
                  <a:srgbClr val="FFFFFF"/>
                </a:solidFill>
                <a:latin typeface="Roboto Slab Light"/>
                <a:ea typeface="Roboto Slab Light"/>
                <a:cs typeface="Roboto Slab Light"/>
                <a:sym typeface="Roboto Slab Light"/>
              </a:defRPr>
            </a:lvl6pPr>
            <a:lvl7pPr lvl="6">
              <a:spcBef>
                <a:spcPts val="0"/>
              </a:spcBef>
              <a:buClr>
                <a:srgbClr val="FFFFFF"/>
              </a:buClr>
              <a:buSzPct val="100000"/>
              <a:buFont typeface="Roboto Slab Light"/>
              <a:buNone/>
              <a:defRPr sz="2000">
                <a:solidFill>
                  <a:srgbClr val="FFFFFF"/>
                </a:solidFill>
                <a:latin typeface="Roboto Slab Light"/>
                <a:ea typeface="Roboto Slab Light"/>
                <a:cs typeface="Roboto Slab Light"/>
                <a:sym typeface="Roboto Slab Light"/>
              </a:defRPr>
            </a:lvl7pPr>
            <a:lvl8pPr lvl="7">
              <a:spcBef>
                <a:spcPts val="0"/>
              </a:spcBef>
              <a:buClr>
                <a:srgbClr val="FFFFFF"/>
              </a:buClr>
              <a:buSzPct val="100000"/>
              <a:buFont typeface="Roboto Slab Light"/>
              <a:buNone/>
              <a:defRPr sz="2000">
                <a:solidFill>
                  <a:srgbClr val="FFFFFF"/>
                </a:solidFill>
                <a:latin typeface="Roboto Slab Light"/>
                <a:ea typeface="Roboto Slab Light"/>
                <a:cs typeface="Roboto Slab Light"/>
                <a:sym typeface="Roboto Slab Light"/>
              </a:defRPr>
            </a:lvl8pPr>
            <a:lvl9pPr lvl="8">
              <a:spcBef>
                <a:spcPts val="0"/>
              </a:spcBef>
              <a:buClr>
                <a:srgbClr val="FFFFFF"/>
              </a:buClr>
              <a:buSzPct val="100000"/>
              <a:buFont typeface="Roboto Slab Light"/>
              <a:buNone/>
              <a:defRPr sz="2000">
                <a:solidFill>
                  <a:srgbClr val="FFFFFF"/>
                </a:solidFill>
                <a:latin typeface="Roboto Slab Light"/>
                <a:ea typeface="Roboto Slab Light"/>
                <a:cs typeface="Roboto Slab Light"/>
                <a:sym typeface="Roboto Slab Light"/>
              </a:defRPr>
            </a:lvl9pPr>
          </a:lstStyle>
          <a:p>
            <a:endParaRPr/>
          </a:p>
        </p:txBody>
      </p:sp>
      <p:sp>
        <p:nvSpPr>
          <p:cNvPr id="8" name="Shape 8"/>
          <p:cNvSpPr txBox="1">
            <a:spLocks noGrp="1"/>
          </p:cNvSpPr>
          <p:nvPr>
            <p:ph type="sldNum" idx="12"/>
          </p:nvPr>
        </p:nvSpPr>
        <p:spPr>
          <a:xfrm>
            <a:off x="8117983" y="418063"/>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200">
                <a:solidFill>
                  <a:srgbClr val="A6BCC9"/>
                </a:solidFill>
                <a:latin typeface="Lato Light"/>
                <a:ea typeface="Lato Light"/>
                <a:cs typeface="Lato Light"/>
                <a:sym typeface="Lato Light"/>
              </a:rPr>
              <a:t>‹#›</a:t>
            </a:fld>
            <a:endParaRPr lang="en" sz="1200">
              <a:solidFill>
                <a:srgbClr val="A6BCC9"/>
              </a:solidFill>
              <a:latin typeface="Lato Light"/>
              <a:ea typeface="Lato Light"/>
              <a:cs typeface="Lato Light"/>
              <a:sym typeface="Lato Light"/>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rqoxYKtEWEc"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w6T02g5hnT4"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hyperlink" Target="http://www.slidescarnival.com/" TargetMode="External"/><Relationship Id="rId4" Type="http://schemas.openxmlformats.org/officeDocument/2006/relationships/hyperlink" Target="https://www.youtube.com/watch?v=rqoxYKtEWEc"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w6T02g5hnT4"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88"/>
        <p:cNvGrpSpPr/>
        <p:nvPr/>
      </p:nvGrpSpPr>
      <p:grpSpPr>
        <a:xfrm>
          <a:off x="0" y="0"/>
          <a:ext cx="0" cy="0"/>
          <a:chOff x="0" y="0"/>
          <a:chExt cx="0" cy="0"/>
        </a:xfrm>
      </p:grpSpPr>
      <p:sp>
        <p:nvSpPr>
          <p:cNvPr id="389" name="Shape 389"/>
          <p:cNvSpPr txBox="1">
            <a:spLocks noGrp="1"/>
          </p:cNvSpPr>
          <p:nvPr>
            <p:ph type="ctrTitle"/>
          </p:nvPr>
        </p:nvSpPr>
        <p:spPr>
          <a:xfrm>
            <a:off x="2757250" y="961350"/>
            <a:ext cx="3629400" cy="3220800"/>
          </a:xfrm>
          <a:prstGeom prst="rect">
            <a:avLst/>
          </a:prstGeom>
        </p:spPr>
        <p:txBody>
          <a:bodyPr lIns="91425" tIns="91425" rIns="91425" bIns="91425" anchor="ctr" anchorCtr="0">
            <a:noAutofit/>
          </a:bodyPr>
          <a:lstStyle/>
          <a:p>
            <a:pPr lvl="0">
              <a:spcBef>
                <a:spcPts val="0"/>
              </a:spcBef>
              <a:buNone/>
            </a:pPr>
            <a:r>
              <a:rPr lang="en"/>
              <a:t>Mindfulness</a:t>
            </a:r>
          </a:p>
          <a:p>
            <a:pPr lvl="0">
              <a:spcBef>
                <a:spcPts val="0"/>
              </a:spcBef>
              <a:buNone/>
            </a:pPr>
            <a:r>
              <a:rPr lang="en" sz="2400" i="1">
                <a:latin typeface="Lato Light"/>
                <a:ea typeface="Lato Light"/>
                <a:cs typeface="Lato Light"/>
                <a:sym typeface="Lato Light"/>
              </a:rPr>
              <a:t>Singlehood &amp; Selfcare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sp>
        <p:nvSpPr>
          <p:cNvPr id="442" name="Shape 442"/>
          <p:cNvSpPr txBox="1">
            <a:spLocks noGrp="1"/>
          </p:cNvSpPr>
          <p:nvPr>
            <p:ph type="subTitle" idx="4294967295"/>
          </p:nvPr>
        </p:nvSpPr>
        <p:spPr>
          <a:xfrm>
            <a:off x="685800" y="1088100"/>
            <a:ext cx="7882500" cy="2508900"/>
          </a:xfrm>
          <a:prstGeom prst="rect">
            <a:avLst/>
          </a:prstGeom>
        </p:spPr>
        <p:txBody>
          <a:bodyPr lIns="91425" tIns="91425" rIns="91425" bIns="91425" anchor="t" anchorCtr="0">
            <a:noAutofit/>
          </a:bodyPr>
          <a:lstStyle/>
          <a:p>
            <a:pPr lvl="0">
              <a:spcBef>
                <a:spcPts val="0"/>
              </a:spcBef>
              <a:buClr>
                <a:schemeClr val="dk1"/>
              </a:buClr>
              <a:buSzPct val="42307"/>
              <a:buFont typeface="Arial"/>
              <a:buNone/>
            </a:pPr>
            <a:r>
              <a:rPr lang="en" sz="2600">
                <a:solidFill>
                  <a:srgbClr val="FFB600"/>
                </a:solidFill>
              </a:rPr>
              <a:t>Mindfulness is simple, really. It’s just noticing each thought, feeling, body sensation, and surrounding environment in the moment as you’re experiencing it without judging it as good or bad. </a:t>
            </a:r>
          </a:p>
          <a:p>
            <a:pPr marL="457200" lvl="0" indent="-381000" rtl="0">
              <a:spcBef>
                <a:spcPts val="0"/>
              </a:spcBef>
              <a:buClr>
                <a:schemeClr val="lt1"/>
              </a:buClr>
              <a:buSzPct val="100000"/>
              <a:buFont typeface="Arial"/>
              <a:buChar char="●"/>
            </a:pPr>
            <a:r>
              <a:rPr lang="en" sz="2400">
                <a:solidFill>
                  <a:schemeClr val="lt1"/>
                </a:solidFill>
              </a:rPr>
              <a:t>Every moment and experience gives you </a:t>
            </a:r>
            <a:br>
              <a:rPr lang="en" sz="2400">
                <a:solidFill>
                  <a:schemeClr val="lt1"/>
                </a:solidFill>
              </a:rPr>
            </a:br>
            <a:r>
              <a:rPr lang="en" sz="2400">
                <a:solidFill>
                  <a:schemeClr val="lt1"/>
                </a:solidFill>
              </a:rPr>
              <a:t>an opportunity to practice mindfulness </a:t>
            </a:r>
            <a:br>
              <a:rPr lang="en" sz="2400">
                <a:solidFill>
                  <a:schemeClr val="lt1"/>
                </a:solidFill>
              </a:rPr>
            </a:br>
            <a:r>
              <a:rPr lang="en" sz="2400">
                <a:solidFill>
                  <a:schemeClr val="lt1"/>
                </a:solidFill>
              </a:rPr>
              <a:t>and improve the quality of your mind.</a:t>
            </a:r>
          </a:p>
          <a:p>
            <a:pPr lvl="0">
              <a:spcBef>
                <a:spcPts val="0"/>
              </a:spcBef>
              <a:buClr>
                <a:schemeClr val="dk1"/>
              </a:buClr>
              <a:buSzPct val="36666"/>
              <a:buFont typeface="Arial"/>
              <a:buNone/>
            </a:pPr>
            <a:endParaRPr sz="3000">
              <a:solidFill>
                <a:srgbClr val="FFB600"/>
              </a:solidFill>
            </a:endParaRPr>
          </a:p>
          <a:p>
            <a:pPr lvl="0" rtl="0">
              <a:spcBef>
                <a:spcPts val="0"/>
              </a:spcBef>
              <a:buClr>
                <a:schemeClr val="dk1"/>
              </a:buClr>
              <a:buSzPct val="36666"/>
              <a:buFont typeface="Arial"/>
              <a:buNone/>
            </a:pPr>
            <a:endParaRPr sz="3000">
              <a:solidFill>
                <a:srgbClr val="FFB600"/>
              </a:solidFill>
            </a:endParaRPr>
          </a:p>
        </p:txBody>
      </p:sp>
      <p:sp>
        <p:nvSpPr>
          <p:cNvPr id="443" name="Shape 443"/>
          <p:cNvSpPr txBox="1">
            <a:spLocks noGrp="1"/>
          </p:cNvSpPr>
          <p:nvPr>
            <p:ph type="sldNum" idx="12"/>
          </p:nvPr>
        </p:nvSpPr>
        <p:spPr>
          <a:xfrm>
            <a:off x="8117983" y="418063"/>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10</a:t>
            </a:fld>
            <a:endParaRPr lang="en"/>
          </a:p>
        </p:txBody>
      </p:sp>
      <p:pic>
        <p:nvPicPr>
          <p:cNvPr id="444" name="Shape 444" descr="beherenow.jpg"/>
          <p:cNvPicPr preferRelativeResize="0"/>
          <p:nvPr/>
        </p:nvPicPr>
        <p:blipFill rotWithShape="1">
          <a:blip r:embed="rId3">
            <a:alphaModFix/>
          </a:blip>
          <a:srcRect r="16957"/>
          <a:stretch/>
        </p:blipFill>
        <p:spPr>
          <a:xfrm>
            <a:off x="6465325" y="2453075"/>
            <a:ext cx="1881300" cy="1881300"/>
          </a:xfrm>
          <a:prstGeom prst="ellipse">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48"/>
        <p:cNvGrpSpPr/>
        <p:nvPr/>
      </p:nvGrpSpPr>
      <p:grpSpPr>
        <a:xfrm>
          <a:off x="0" y="0"/>
          <a:ext cx="0" cy="0"/>
          <a:chOff x="0" y="0"/>
          <a:chExt cx="0" cy="0"/>
        </a:xfrm>
      </p:grpSpPr>
      <p:sp>
        <p:nvSpPr>
          <p:cNvPr id="449" name="Shape 449"/>
          <p:cNvSpPr txBox="1">
            <a:spLocks noGrp="1"/>
          </p:cNvSpPr>
          <p:nvPr>
            <p:ph type="body" idx="1"/>
          </p:nvPr>
        </p:nvSpPr>
        <p:spPr>
          <a:xfrm>
            <a:off x="2890350" y="938100"/>
            <a:ext cx="5292300" cy="3267300"/>
          </a:xfrm>
          <a:prstGeom prst="rect">
            <a:avLst/>
          </a:prstGeom>
        </p:spPr>
        <p:txBody>
          <a:bodyPr lIns="91425" tIns="91425" rIns="91425" bIns="91425" anchor="t" anchorCtr="0">
            <a:noAutofit/>
          </a:bodyPr>
          <a:lstStyle/>
          <a:p>
            <a:pPr lvl="0">
              <a:spcBef>
                <a:spcPts val="0"/>
              </a:spcBef>
              <a:buNone/>
            </a:pPr>
            <a:r>
              <a:rPr lang="en" sz="3000" b="1">
                <a:solidFill>
                  <a:srgbClr val="FFB600"/>
                </a:solidFill>
                <a:latin typeface="Roboto Slab"/>
                <a:ea typeface="Roboto Slab"/>
                <a:cs typeface="Roboto Slab"/>
                <a:sym typeface="Roboto Slab"/>
              </a:rPr>
              <a:t>Mindful Meditation </a:t>
            </a:r>
          </a:p>
          <a:p>
            <a:pPr lvl="0" rtl="0">
              <a:spcBef>
                <a:spcPts val="0"/>
              </a:spcBef>
              <a:buClr>
                <a:schemeClr val="dk1"/>
              </a:buClr>
              <a:buSzPct val="55000"/>
              <a:buFont typeface="Arial"/>
              <a:buNone/>
            </a:pPr>
            <a:r>
              <a:rPr lang="en"/>
              <a:t>Andy Puddicombe, a former Buddhist monk, describes meditation as “about stepping back, seeing the thought clearly — witnessing it coming and going — without judgment, but with a relaxed, focus mind.”</a:t>
            </a:r>
          </a:p>
          <a:p>
            <a:pPr lvl="0" indent="457200" rtl="0">
              <a:spcBef>
                <a:spcPts val="0"/>
              </a:spcBef>
              <a:buNone/>
            </a:pPr>
            <a:r>
              <a:rPr lang="en" i="1"/>
              <a:t>What does that sound like? </a:t>
            </a:r>
          </a:p>
          <a:p>
            <a:pPr lvl="0" rtl="0">
              <a:spcBef>
                <a:spcPts val="0"/>
              </a:spcBef>
              <a:buNone/>
            </a:pPr>
            <a:endParaRPr/>
          </a:p>
        </p:txBody>
      </p:sp>
      <p:sp>
        <p:nvSpPr>
          <p:cNvPr id="450" name="Shape 450"/>
          <p:cNvSpPr txBox="1">
            <a:spLocks noGrp="1"/>
          </p:cNvSpPr>
          <p:nvPr>
            <p:ph type="sldNum" idx="12"/>
          </p:nvPr>
        </p:nvSpPr>
        <p:spPr>
          <a:xfrm>
            <a:off x="8117983" y="418063"/>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11</a:t>
            </a:fld>
            <a:endParaRPr lang="en"/>
          </a:p>
        </p:txBody>
      </p:sp>
      <p:sp>
        <p:nvSpPr>
          <p:cNvPr id="451" name="Shape 451" descr="Are you new to meditation, and interested in finding out how to start a practice? We'll walk you through the basics! Visit http://www.happify.com for guided meditations and other mindfulness-building activities designed by experts.   Narrated by Dan Harris, Animation by Katy Davis (AKA Gobblynne) http://www.gobblynne.com  Try Happify's Science-Based Activities and Games http://www.happify.com Get our iPhone app: http://hpfy.co/1HfypCP Get our Android app: http://hpfy.co/1MqykvR Like Happify on Facebook http://hpfy.co/195negJ Follow us on Twitter and Instagram: @Happify    Buy Dan Harris's book, 10% Happier, now available in paperback! http://hpfy.co/19VTyDW Follow Dan on Twitter: @danbharris" title="Meditation 101: A Beginner's Guide Animation">
            <a:hlinkClick r:id="rId3"/>
          </p:cNvPr>
          <p:cNvSpPr/>
          <p:nvPr/>
        </p:nvSpPr>
        <p:spPr>
          <a:xfrm>
            <a:off x="137425" y="1113825"/>
            <a:ext cx="2072949" cy="1554699"/>
          </a:xfrm>
          <a:prstGeom prst="rect">
            <a:avLst/>
          </a:prstGeom>
          <a:blipFill>
            <a:blip r:embed="rId4">
              <a:alphaModFix/>
            </a:blip>
            <a:stretch>
              <a:fillRect/>
            </a:stretch>
          </a:blipFill>
          <a:ln>
            <a:noFill/>
          </a:ln>
        </p:spPr>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55"/>
        <p:cNvGrpSpPr/>
        <p:nvPr/>
      </p:nvGrpSpPr>
      <p:grpSpPr>
        <a:xfrm>
          <a:off x="0" y="0"/>
          <a:ext cx="0" cy="0"/>
          <a:chOff x="0" y="0"/>
          <a:chExt cx="0" cy="0"/>
        </a:xfrm>
      </p:grpSpPr>
      <p:sp>
        <p:nvSpPr>
          <p:cNvPr id="456" name="Shape 456"/>
          <p:cNvSpPr txBox="1">
            <a:spLocks noGrp="1"/>
          </p:cNvSpPr>
          <p:nvPr>
            <p:ph type="sldNum" idx="12"/>
          </p:nvPr>
        </p:nvSpPr>
        <p:spPr>
          <a:xfrm>
            <a:off x="8117983" y="41806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12</a:t>
            </a:fld>
            <a:endParaRPr lang="en"/>
          </a:p>
        </p:txBody>
      </p:sp>
      <p:sp>
        <p:nvSpPr>
          <p:cNvPr id="457" name="Shape 457"/>
          <p:cNvSpPr txBox="1"/>
          <p:nvPr/>
        </p:nvSpPr>
        <p:spPr>
          <a:xfrm>
            <a:off x="955850" y="1788875"/>
            <a:ext cx="7439700" cy="1462500"/>
          </a:xfrm>
          <a:prstGeom prst="rect">
            <a:avLst/>
          </a:prstGeom>
          <a:noFill/>
          <a:ln>
            <a:noFill/>
          </a:ln>
        </p:spPr>
        <p:txBody>
          <a:bodyPr lIns="91425" tIns="91425" rIns="91425" bIns="91425" anchor="ctr" anchorCtr="0">
            <a:noAutofit/>
          </a:bodyPr>
          <a:lstStyle/>
          <a:p>
            <a:pPr lvl="0" algn="ctr" rtl="0">
              <a:spcBef>
                <a:spcPts val="0"/>
              </a:spcBef>
              <a:buNone/>
            </a:pPr>
            <a:r>
              <a:rPr lang="en" sz="4500">
                <a:solidFill>
                  <a:srgbClr val="FFFFFF"/>
                </a:solidFill>
                <a:latin typeface="Roboto Slab"/>
                <a:ea typeface="Roboto Slab"/>
                <a:cs typeface="Roboto Slab"/>
                <a:sym typeface="Roboto Slab"/>
              </a:rPr>
              <a:t>Activity: Mindful Eating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sp>
        <p:nvSpPr>
          <p:cNvPr id="462" name="Shape 462"/>
          <p:cNvSpPr txBox="1">
            <a:spLocks noGrp="1"/>
          </p:cNvSpPr>
          <p:nvPr>
            <p:ph type="sldNum" idx="12"/>
          </p:nvPr>
        </p:nvSpPr>
        <p:spPr>
          <a:xfrm>
            <a:off x="8117983" y="41806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13</a:t>
            </a:fld>
            <a:endParaRPr lang="en"/>
          </a:p>
        </p:txBody>
      </p:sp>
      <p:pic>
        <p:nvPicPr>
          <p:cNvPr id="463" name="Shape 463" descr="breathe.jpg"/>
          <p:cNvPicPr preferRelativeResize="0"/>
          <p:nvPr/>
        </p:nvPicPr>
        <p:blipFill rotWithShape="1">
          <a:blip r:embed="rId3">
            <a:alphaModFix/>
          </a:blip>
          <a:srcRect l="1286" r="1286"/>
          <a:stretch/>
        </p:blipFill>
        <p:spPr>
          <a:xfrm>
            <a:off x="5747950" y="1915550"/>
            <a:ext cx="2545500" cy="2545500"/>
          </a:xfrm>
          <a:prstGeom prst="ellipse">
            <a:avLst/>
          </a:prstGeom>
          <a:noFill/>
          <a:ln>
            <a:noFill/>
          </a:ln>
        </p:spPr>
      </p:pic>
      <p:sp>
        <p:nvSpPr>
          <p:cNvPr id="464" name="Shape 464"/>
          <p:cNvSpPr txBox="1">
            <a:spLocks noGrp="1"/>
          </p:cNvSpPr>
          <p:nvPr>
            <p:ph type="body" idx="4294967295"/>
          </p:nvPr>
        </p:nvSpPr>
        <p:spPr>
          <a:xfrm>
            <a:off x="759825" y="1089550"/>
            <a:ext cx="5292300" cy="3267300"/>
          </a:xfrm>
          <a:prstGeom prst="rect">
            <a:avLst/>
          </a:prstGeom>
        </p:spPr>
        <p:txBody>
          <a:bodyPr lIns="91425" tIns="91425" rIns="91425" bIns="91425" anchor="t" anchorCtr="0">
            <a:noAutofit/>
          </a:bodyPr>
          <a:lstStyle/>
          <a:p>
            <a:pPr lvl="0">
              <a:spcBef>
                <a:spcPts val="0"/>
              </a:spcBef>
              <a:buNone/>
            </a:pPr>
            <a:endParaRPr sz="4800" b="1">
              <a:solidFill>
                <a:srgbClr val="FFB600"/>
              </a:solidFill>
              <a:latin typeface="Lato"/>
              <a:ea typeface="Lato"/>
              <a:cs typeface="Lato"/>
              <a:sym typeface="Lato"/>
            </a:endParaRPr>
          </a:p>
          <a:p>
            <a:pPr marL="457200" lvl="0" indent="-381000" rtl="0">
              <a:spcBef>
                <a:spcPts val="0"/>
              </a:spcBef>
              <a:buClr>
                <a:srgbClr val="FFFFFF"/>
              </a:buClr>
              <a:buSzPct val="100000"/>
            </a:pPr>
            <a:r>
              <a:rPr lang="en" sz="2400">
                <a:solidFill>
                  <a:srgbClr val="FFFFFF"/>
                </a:solidFill>
              </a:rPr>
              <a:t>Bracelet -or- Keychain</a:t>
            </a:r>
          </a:p>
          <a:p>
            <a:pPr marL="914400" lvl="1" indent="-381000" rtl="0">
              <a:spcBef>
                <a:spcPts val="0"/>
              </a:spcBef>
              <a:buClr>
                <a:srgbClr val="FFFFFF"/>
              </a:buClr>
              <a:buSzPct val="100000"/>
            </a:pPr>
            <a:r>
              <a:rPr lang="en" sz="2400">
                <a:solidFill>
                  <a:srgbClr val="FFFFFF"/>
                </a:solidFill>
              </a:rPr>
              <a:t>Choose your…</a:t>
            </a:r>
          </a:p>
          <a:p>
            <a:pPr marL="1371600" lvl="2" indent="-381000" rtl="0">
              <a:spcBef>
                <a:spcPts val="0"/>
              </a:spcBef>
              <a:buClr>
                <a:srgbClr val="FFFFFF"/>
              </a:buClr>
              <a:buSzPct val="100000"/>
            </a:pPr>
            <a:r>
              <a:rPr lang="en" sz="2400">
                <a:solidFill>
                  <a:srgbClr val="FFFFFF"/>
                </a:solidFill>
              </a:rPr>
              <a:t>Embroidery Floss Colors</a:t>
            </a:r>
          </a:p>
          <a:p>
            <a:pPr marL="1828800" lvl="3" indent="-381000" rtl="0">
              <a:spcBef>
                <a:spcPts val="0"/>
              </a:spcBef>
              <a:buClr>
                <a:srgbClr val="FFFFFF"/>
              </a:buClr>
              <a:buSzPct val="100000"/>
            </a:pPr>
            <a:r>
              <a:rPr lang="en" sz="2400">
                <a:solidFill>
                  <a:srgbClr val="FFFFFF"/>
                </a:solidFill>
              </a:rPr>
              <a:t>Max 3</a:t>
            </a:r>
          </a:p>
          <a:p>
            <a:pPr marL="1371600" lvl="2" indent="-381000" rtl="0">
              <a:spcBef>
                <a:spcPts val="0"/>
              </a:spcBef>
              <a:buClr>
                <a:srgbClr val="FFFFFF"/>
              </a:buClr>
              <a:buSzPct val="100000"/>
            </a:pPr>
            <a:r>
              <a:rPr lang="en" sz="2400">
                <a:solidFill>
                  <a:srgbClr val="FFFFFF"/>
                </a:solidFill>
              </a:rPr>
              <a:t>7 colored beads -or- 2 colored beads &amp; 7 letters</a:t>
            </a:r>
          </a:p>
        </p:txBody>
      </p:sp>
      <p:sp>
        <p:nvSpPr>
          <p:cNvPr id="465" name="Shape 465"/>
          <p:cNvSpPr txBox="1"/>
          <p:nvPr/>
        </p:nvSpPr>
        <p:spPr>
          <a:xfrm>
            <a:off x="1059500" y="988875"/>
            <a:ext cx="6875400" cy="760200"/>
          </a:xfrm>
          <a:prstGeom prst="rect">
            <a:avLst/>
          </a:prstGeom>
          <a:noFill/>
          <a:ln>
            <a:noFill/>
          </a:ln>
        </p:spPr>
        <p:txBody>
          <a:bodyPr lIns="91425" tIns="91425" rIns="91425" bIns="91425" anchor="t" anchorCtr="0">
            <a:noAutofit/>
          </a:bodyPr>
          <a:lstStyle/>
          <a:p>
            <a:pPr lvl="0" rtl="0">
              <a:spcBef>
                <a:spcPts val="600"/>
              </a:spcBef>
              <a:spcAft>
                <a:spcPts val="1000"/>
              </a:spcAft>
              <a:buClr>
                <a:schemeClr val="dk1"/>
              </a:buClr>
              <a:buSzPct val="25000"/>
              <a:buFont typeface="Arial"/>
              <a:buNone/>
            </a:pPr>
            <a:r>
              <a:rPr lang="en" sz="4500" b="1">
                <a:solidFill>
                  <a:srgbClr val="FFB600"/>
                </a:solidFill>
                <a:latin typeface="Roboto Slab"/>
                <a:ea typeface="Roboto Slab"/>
                <a:cs typeface="Roboto Slab"/>
                <a:sym typeface="Roboto Slab"/>
              </a:rPr>
              <a:t>Activity: Bead Breathing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69"/>
        <p:cNvGrpSpPr/>
        <p:nvPr/>
      </p:nvGrpSpPr>
      <p:grpSpPr>
        <a:xfrm>
          <a:off x="0" y="0"/>
          <a:ext cx="0" cy="0"/>
          <a:chOff x="0" y="0"/>
          <a:chExt cx="0" cy="0"/>
        </a:xfrm>
      </p:grpSpPr>
      <p:sp>
        <p:nvSpPr>
          <p:cNvPr id="470" name="Shape 470"/>
          <p:cNvSpPr txBox="1">
            <a:spLocks noGrp="1"/>
          </p:cNvSpPr>
          <p:nvPr>
            <p:ph type="title"/>
          </p:nvPr>
        </p:nvSpPr>
        <p:spPr>
          <a:xfrm>
            <a:off x="144075" y="559475"/>
            <a:ext cx="2142000" cy="2630400"/>
          </a:xfrm>
          <a:prstGeom prst="rect">
            <a:avLst/>
          </a:prstGeom>
        </p:spPr>
        <p:txBody>
          <a:bodyPr lIns="91425" tIns="91425" rIns="91425" bIns="91425" anchor="ctr" anchorCtr="0">
            <a:noAutofit/>
          </a:bodyPr>
          <a:lstStyle/>
          <a:p>
            <a:pPr lvl="0" rtl="0">
              <a:spcBef>
                <a:spcPts val="0"/>
              </a:spcBef>
              <a:buNone/>
            </a:pPr>
            <a:r>
              <a:rPr lang="en"/>
              <a:t>Credits</a:t>
            </a:r>
          </a:p>
        </p:txBody>
      </p:sp>
      <p:sp>
        <p:nvSpPr>
          <p:cNvPr id="471" name="Shape 471"/>
          <p:cNvSpPr txBox="1">
            <a:spLocks noGrp="1"/>
          </p:cNvSpPr>
          <p:nvPr>
            <p:ph type="body" idx="1"/>
          </p:nvPr>
        </p:nvSpPr>
        <p:spPr>
          <a:xfrm>
            <a:off x="2901875" y="1033400"/>
            <a:ext cx="5292300" cy="3267300"/>
          </a:xfrm>
          <a:prstGeom prst="rect">
            <a:avLst/>
          </a:prstGeom>
        </p:spPr>
        <p:txBody>
          <a:bodyPr lIns="91425" tIns="91425" rIns="91425" bIns="91425" anchor="t" anchorCtr="0">
            <a:noAutofit/>
          </a:bodyPr>
          <a:lstStyle/>
          <a:p>
            <a:pPr lvl="0" rtl="0">
              <a:lnSpc>
                <a:spcPct val="115000"/>
              </a:lnSpc>
              <a:spcBef>
                <a:spcPts val="0"/>
              </a:spcBef>
              <a:spcAft>
                <a:spcPts val="0"/>
              </a:spcAft>
              <a:buSzPct val="91666"/>
              <a:buNone/>
            </a:pPr>
            <a:r>
              <a:rPr lang="en" sz="1200">
                <a:solidFill>
                  <a:srgbClr val="A6BCC9"/>
                </a:solidFill>
                <a:latin typeface="Lato"/>
                <a:ea typeface="Lato"/>
                <a:cs typeface="Lato"/>
                <a:sym typeface="Lato"/>
              </a:rPr>
              <a:t>Broderick, P. C. (2013). Learning to breathe: a mindfulness curriculum for adolescents to cultivate emotion regulation, attention, and performance. Oakland, CA: New Harbinger Publ.</a:t>
            </a:r>
          </a:p>
          <a:p>
            <a:pPr lvl="0" rtl="0">
              <a:lnSpc>
                <a:spcPct val="115000"/>
              </a:lnSpc>
              <a:spcBef>
                <a:spcPts val="0"/>
              </a:spcBef>
              <a:spcAft>
                <a:spcPts val="0"/>
              </a:spcAft>
              <a:buClr>
                <a:srgbClr val="000000"/>
              </a:buClr>
              <a:buSzPct val="91666"/>
              <a:buFont typeface="Arial"/>
              <a:buNone/>
            </a:pPr>
            <a:endParaRPr sz="1200">
              <a:solidFill>
                <a:srgbClr val="A6BCC9"/>
              </a:solidFill>
              <a:latin typeface="Lato"/>
              <a:ea typeface="Lato"/>
              <a:cs typeface="Lato"/>
              <a:sym typeface="Lato"/>
            </a:endParaRPr>
          </a:p>
          <a:p>
            <a:pPr lvl="0" rtl="0">
              <a:lnSpc>
                <a:spcPct val="115000"/>
              </a:lnSpc>
              <a:spcBef>
                <a:spcPts val="0"/>
              </a:spcBef>
              <a:spcAft>
                <a:spcPts val="0"/>
              </a:spcAft>
              <a:buSzPct val="91666"/>
              <a:buNone/>
            </a:pPr>
            <a:r>
              <a:rPr lang="en" sz="1200">
                <a:solidFill>
                  <a:srgbClr val="A6BCC9"/>
                </a:solidFill>
                <a:latin typeface="Lato"/>
                <a:ea typeface="Lato"/>
                <a:cs typeface="Lato"/>
                <a:sym typeface="Lato"/>
              </a:rPr>
              <a:t>Lipinski, S. (2015). 7 Generosity Habits [Ebook]. www.changegangs.com.</a:t>
            </a:r>
          </a:p>
          <a:p>
            <a:pPr lvl="0" rtl="0">
              <a:lnSpc>
                <a:spcPct val="115000"/>
              </a:lnSpc>
              <a:spcBef>
                <a:spcPts val="0"/>
              </a:spcBef>
              <a:spcAft>
                <a:spcPts val="0"/>
              </a:spcAft>
              <a:buClr>
                <a:srgbClr val="000000"/>
              </a:buClr>
              <a:buSzPct val="91666"/>
              <a:buFont typeface="Arial"/>
              <a:buNone/>
            </a:pPr>
            <a:endParaRPr sz="1200" i="1">
              <a:solidFill>
                <a:srgbClr val="A6BCC9"/>
              </a:solidFill>
              <a:latin typeface="Lato"/>
              <a:ea typeface="Lato"/>
              <a:cs typeface="Lato"/>
              <a:sym typeface="Lato"/>
            </a:endParaRPr>
          </a:p>
          <a:p>
            <a:pPr lvl="0" rtl="0">
              <a:lnSpc>
                <a:spcPct val="115000"/>
              </a:lnSpc>
              <a:spcBef>
                <a:spcPts val="0"/>
              </a:spcBef>
              <a:spcAft>
                <a:spcPts val="0"/>
              </a:spcAft>
              <a:buClr>
                <a:srgbClr val="000000"/>
              </a:buClr>
              <a:buSzPct val="91666"/>
              <a:buFont typeface="Arial"/>
              <a:buNone/>
            </a:pPr>
            <a:r>
              <a:rPr lang="en" sz="1200">
                <a:solidFill>
                  <a:srgbClr val="A6BCC9"/>
                </a:solidFill>
                <a:latin typeface="Lato"/>
                <a:ea typeface="Lato"/>
                <a:cs typeface="Lato"/>
                <a:sym typeface="Lato"/>
              </a:rPr>
              <a:t>Why Mindfulness is a Superpower: An Animation.(2015, December 07). Retrieved July 07, 2017, from </a:t>
            </a:r>
            <a:r>
              <a:rPr lang="en" sz="1200" u="sng">
                <a:solidFill>
                  <a:srgbClr val="A6BCC9"/>
                </a:solidFill>
                <a:latin typeface="Lato"/>
                <a:ea typeface="Lato"/>
                <a:cs typeface="Lato"/>
                <a:sym typeface="Lato"/>
                <a:hlinkClick r:id="rId3"/>
              </a:rPr>
              <a:t>https://www.youtube.com/watch?v=w6T02g5hnT4</a:t>
            </a:r>
          </a:p>
          <a:p>
            <a:pPr lvl="0" rtl="0">
              <a:lnSpc>
                <a:spcPct val="115000"/>
              </a:lnSpc>
              <a:spcBef>
                <a:spcPts val="0"/>
              </a:spcBef>
              <a:spcAft>
                <a:spcPts val="0"/>
              </a:spcAft>
              <a:buClr>
                <a:srgbClr val="000000"/>
              </a:buClr>
              <a:buSzPct val="91666"/>
              <a:buFont typeface="Arial"/>
              <a:buNone/>
            </a:pPr>
            <a:endParaRPr sz="1200">
              <a:solidFill>
                <a:srgbClr val="A6BCC9"/>
              </a:solidFill>
              <a:latin typeface="Lato"/>
              <a:ea typeface="Lato"/>
              <a:cs typeface="Lato"/>
              <a:sym typeface="Lato"/>
            </a:endParaRPr>
          </a:p>
          <a:p>
            <a:pPr lvl="0" rtl="0">
              <a:lnSpc>
                <a:spcPct val="115000"/>
              </a:lnSpc>
              <a:spcBef>
                <a:spcPts val="0"/>
              </a:spcBef>
              <a:spcAft>
                <a:spcPts val="0"/>
              </a:spcAft>
              <a:buSzPct val="91666"/>
              <a:buNone/>
            </a:pPr>
            <a:r>
              <a:rPr lang="en" sz="1200">
                <a:solidFill>
                  <a:srgbClr val="A6BCC9"/>
                </a:solidFill>
                <a:latin typeface="Lato"/>
                <a:ea typeface="Lato"/>
                <a:cs typeface="Lato"/>
                <a:sym typeface="Lato"/>
              </a:rPr>
              <a:t>Meditation 101: A Beginner’s Guide Animation. (2015, June 24). Retrieved July 07, 2017, from </a:t>
            </a:r>
            <a:r>
              <a:rPr lang="en" sz="1200" u="sng">
                <a:solidFill>
                  <a:srgbClr val="A6BCC9"/>
                </a:solidFill>
                <a:latin typeface="Lato"/>
                <a:ea typeface="Lato"/>
                <a:cs typeface="Lato"/>
                <a:sym typeface="Lato"/>
                <a:hlinkClick r:id="rId4"/>
              </a:rPr>
              <a:t>https://www.youtube.com/watch?v=rqoxYKtEWEc</a:t>
            </a:r>
          </a:p>
          <a:p>
            <a:pPr lvl="0" rtl="0">
              <a:lnSpc>
                <a:spcPct val="115000"/>
              </a:lnSpc>
              <a:spcBef>
                <a:spcPts val="0"/>
              </a:spcBef>
              <a:spcAft>
                <a:spcPts val="0"/>
              </a:spcAft>
              <a:buSzPct val="91666"/>
              <a:buNone/>
            </a:pPr>
            <a:endParaRPr sz="1200">
              <a:solidFill>
                <a:srgbClr val="A6BCC9"/>
              </a:solidFill>
            </a:endParaRPr>
          </a:p>
          <a:p>
            <a:pPr lvl="0" rtl="0">
              <a:lnSpc>
                <a:spcPct val="115000"/>
              </a:lnSpc>
              <a:spcBef>
                <a:spcPts val="0"/>
              </a:spcBef>
              <a:spcAft>
                <a:spcPts val="0"/>
              </a:spcAft>
              <a:buSzPct val="91666"/>
              <a:buNone/>
            </a:pPr>
            <a:r>
              <a:rPr lang="en" sz="1200">
                <a:solidFill>
                  <a:srgbClr val="A6BCC9"/>
                </a:solidFill>
              </a:rPr>
              <a:t>Presentation template by </a:t>
            </a:r>
            <a:r>
              <a:rPr lang="en" sz="1200" u="sng">
                <a:solidFill>
                  <a:srgbClr val="A6BCC9"/>
                </a:solidFill>
                <a:hlinkClick r:id="rId5"/>
              </a:rPr>
              <a:t>SlidesCarnival</a:t>
            </a:r>
          </a:p>
        </p:txBody>
      </p:sp>
      <p:sp>
        <p:nvSpPr>
          <p:cNvPr id="472" name="Shape 472"/>
          <p:cNvSpPr txBox="1">
            <a:spLocks noGrp="1"/>
          </p:cNvSpPr>
          <p:nvPr>
            <p:ph type="sldNum" idx="12"/>
          </p:nvPr>
        </p:nvSpPr>
        <p:spPr>
          <a:xfrm>
            <a:off x="8117983" y="41806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14</a:t>
            </a:fld>
            <a:endParaRPr lang="e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Shape 394"/>
          <p:cNvSpPr txBox="1">
            <a:spLocks noGrp="1"/>
          </p:cNvSpPr>
          <p:nvPr>
            <p:ph type="ctrTitle" idx="4294967295"/>
          </p:nvPr>
        </p:nvSpPr>
        <p:spPr>
          <a:xfrm>
            <a:off x="685800" y="1049950"/>
            <a:ext cx="7980900" cy="1159800"/>
          </a:xfrm>
          <a:prstGeom prst="rect">
            <a:avLst/>
          </a:prstGeom>
        </p:spPr>
        <p:txBody>
          <a:bodyPr lIns="91425" tIns="91425" rIns="91425" bIns="91425" anchor="ctr" anchorCtr="0">
            <a:noAutofit/>
          </a:bodyPr>
          <a:lstStyle/>
          <a:p>
            <a:pPr lvl="0">
              <a:spcBef>
                <a:spcPts val="0"/>
              </a:spcBef>
              <a:buNone/>
            </a:pPr>
            <a:r>
              <a:rPr lang="en" sz="6000">
                <a:solidFill>
                  <a:srgbClr val="FFB600"/>
                </a:solidFill>
              </a:rPr>
              <a:t>Mind Full or Mindful?</a:t>
            </a:r>
          </a:p>
        </p:txBody>
      </p:sp>
      <p:sp>
        <p:nvSpPr>
          <p:cNvPr id="395" name="Shape 395"/>
          <p:cNvSpPr txBox="1">
            <a:spLocks noGrp="1"/>
          </p:cNvSpPr>
          <p:nvPr>
            <p:ph type="subTitle" idx="4294967295"/>
          </p:nvPr>
        </p:nvSpPr>
        <p:spPr>
          <a:xfrm>
            <a:off x="533400" y="2173375"/>
            <a:ext cx="5797800" cy="1652100"/>
          </a:xfrm>
          <a:prstGeom prst="rect">
            <a:avLst/>
          </a:prstGeom>
        </p:spPr>
        <p:txBody>
          <a:bodyPr lIns="91425" tIns="91425" rIns="91425" bIns="91425" anchor="t" anchorCtr="0">
            <a:noAutofit/>
          </a:bodyPr>
          <a:lstStyle/>
          <a:p>
            <a:pPr lvl="0" rtl="0">
              <a:spcBef>
                <a:spcPts val="0"/>
              </a:spcBef>
              <a:buClr>
                <a:schemeClr val="dk1"/>
              </a:buClr>
              <a:buSzPct val="42307"/>
              <a:buFont typeface="Arial"/>
              <a:buNone/>
            </a:pPr>
            <a:r>
              <a:rPr lang="en" sz="2600">
                <a:solidFill>
                  <a:srgbClr val="FFFFFF"/>
                </a:solidFill>
              </a:rPr>
              <a:t>Moving your body, doing your job, loving your family, playing a game, preparing a meal, everything that you do…</a:t>
            </a:r>
          </a:p>
          <a:p>
            <a:pPr marL="0" lvl="0" indent="-69850" rtl="0">
              <a:spcBef>
                <a:spcPts val="0"/>
              </a:spcBef>
              <a:buClr>
                <a:schemeClr val="dk1"/>
              </a:buClr>
              <a:buSzPct val="42307"/>
              <a:buFont typeface="Arial"/>
              <a:buNone/>
            </a:pPr>
            <a:r>
              <a:rPr lang="en" sz="2600" i="1">
                <a:solidFill>
                  <a:srgbClr val="FFFFFF"/>
                </a:solidFill>
              </a:rPr>
              <a:t> requires your mind to engage, plan, direct.</a:t>
            </a:r>
          </a:p>
          <a:p>
            <a:pPr lvl="0">
              <a:spcBef>
                <a:spcPts val="0"/>
              </a:spcBef>
              <a:buClr>
                <a:schemeClr val="dk1"/>
              </a:buClr>
              <a:buSzPct val="42307"/>
              <a:buFont typeface="Arial"/>
              <a:buNone/>
            </a:pPr>
            <a:endParaRPr sz="2600">
              <a:solidFill>
                <a:srgbClr val="FFFFFF"/>
              </a:solidFill>
            </a:endParaRPr>
          </a:p>
        </p:txBody>
      </p:sp>
      <p:pic>
        <p:nvPicPr>
          <p:cNvPr id="396" name="Shape 396" descr="Mindfulness (1).jpg"/>
          <p:cNvPicPr preferRelativeResize="0"/>
          <p:nvPr/>
        </p:nvPicPr>
        <p:blipFill rotWithShape="1">
          <a:blip r:embed="rId3">
            <a:alphaModFix/>
          </a:blip>
          <a:srcRect l="25895" r="17883" b="12671"/>
          <a:stretch/>
        </p:blipFill>
        <p:spPr>
          <a:xfrm>
            <a:off x="6341350" y="2133550"/>
            <a:ext cx="2071500" cy="2071500"/>
          </a:xfrm>
          <a:prstGeom prst="ellipse">
            <a:avLst/>
          </a:prstGeom>
          <a:noFill/>
          <a:ln>
            <a:noFill/>
          </a:ln>
        </p:spPr>
      </p:pic>
      <p:sp>
        <p:nvSpPr>
          <p:cNvPr id="397" name="Shape 397"/>
          <p:cNvSpPr txBox="1">
            <a:spLocks noGrp="1"/>
          </p:cNvSpPr>
          <p:nvPr>
            <p:ph type="sldNum" idx="12"/>
          </p:nvPr>
        </p:nvSpPr>
        <p:spPr>
          <a:xfrm>
            <a:off x="8117983" y="41806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a:t>
            </a:fld>
            <a:endParaRPr lang="e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Shape 402"/>
          <p:cNvSpPr txBox="1">
            <a:spLocks noGrp="1"/>
          </p:cNvSpPr>
          <p:nvPr>
            <p:ph type="ctrTitle"/>
          </p:nvPr>
        </p:nvSpPr>
        <p:spPr>
          <a:xfrm>
            <a:off x="2886150" y="1991850"/>
            <a:ext cx="3371700" cy="1159800"/>
          </a:xfrm>
          <a:prstGeom prst="rect">
            <a:avLst/>
          </a:prstGeom>
        </p:spPr>
        <p:txBody>
          <a:bodyPr lIns="91425" tIns="91425" rIns="91425" bIns="91425" anchor="b" anchorCtr="0">
            <a:noAutofit/>
          </a:bodyPr>
          <a:lstStyle/>
          <a:p>
            <a:pPr lvl="0" rtl="0">
              <a:spcBef>
                <a:spcPts val="0"/>
              </a:spcBef>
              <a:buNone/>
            </a:pPr>
            <a:r>
              <a:rPr lang="en">
                <a:solidFill>
                  <a:srgbClr val="4A5C65"/>
                </a:solidFill>
              </a:rPr>
              <a:t>What is Mindfulness?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Shape 407"/>
          <p:cNvSpPr txBox="1">
            <a:spLocks noGrp="1"/>
          </p:cNvSpPr>
          <p:nvPr>
            <p:ph type="body" idx="1"/>
          </p:nvPr>
        </p:nvSpPr>
        <p:spPr>
          <a:xfrm>
            <a:off x="2890350" y="938100"/>
            <a:ext cx="5292300" cy="3267300"/>
          </a:xfrm>
          <a:prstGeom prst="rect">
            <a:avLst/>
          </a:prstGeom>
        </p:spPr>
        <p:txBody>
          <a:bodyPr lIns="91425" tIns="91425" rIns="91425" bIns="91425" anchor="t" anchorCtr="0">
            <a:noAutofit/>
          </a:bodyPr>
          <a:lstStyle/>
          <a:p>
            <a:pPr lvl="0" rtl="0">
              <a:spcBef>
                <a:spcPts val="0"/>
              </a:spcBef>
              <a:buNone/>
            </a:pPr>
            <a:r>
              <a:rPr lang="en"/>
              <a:t>Mindfulness is the practice of paying attention to what’s happening in our lives in a particular kind of way: </a:t>
            </a:r>
            <a:r>
              <a:rPr lang="en" b="1">
                <a:latin typeface="Lato"/>
                <a:ea typeface="Lato"/>
                <a:cs typeface="Lato"/>
                <a:sym typeface="Lato"/>
              </a:rPr>
              <a:t>on purpose, in the present moment, and with curiosity, openness and kindness. </a:t>
            </a:r>
          </a:p>
          <a:p>
            <a:pPr marL="457200" lvl="0" indent="-228600" rtl="0">
              <a:spcBef>
                <a:spcPts val="0"/>
              </a:spcBef>
            </a:pPr>
            <a:r>
              <a:rPr lang="en"/>
              <a:t>A calm, focused, and strong mind improves nearly every aspect of your life, so taking care of your mind is truly an act of generosity towards yourself.</a:t>
            </a:r>
          </a:p>
          <a:p>
            <a:pPr lvl="0">
              <a:spcBef>
                <a:spcPts val="0"/>
              </a:spcBef>
              <a:buNone/>
            </a:pPr>
            <a:endParaRPr/>
          </a:p>
        </p:txBody>
      </p:sp>
      <p:sp>
        <p:nvSpPr>
          <p:cNvPr id="408" name="Shape 408"/>
          <p:cNvSpPr txBox="1">
            <a:spLocks noGrp="1"/>
          </p:cNvSpPr>
          <p:nvPr>
            <p:ph type="sldNum" idx="12"/>
          </p:nvPr>
        </p:nvSpPr>
        <p:spPr>
          <a:xfrm>
            <a:off x="8117983" y="41806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4</a:t>
            </a:fld>
            <a:endParaRPr lang="en"/>
          </a:p>
        </p:txBody>
      </p:sp>
      <p:sp>
        <p:nvSpPr>
          <p:cNvPr id="409" name="Shape 409" descr="Practicing mindfulness is one of the single most powerful things you can do for your wellbeing. Want to give it a try? Visit http://www.happify.com for guided meditations and other mindfulness-building activities designed by experts.   Narrated by Dan Harris, author of 10% Happier Animation by Katy Davis (AKA Gobblynne) http://www.gobblynne.com Animation assistant: Kim Alexander http://www.kimalexander.co.uk   Try Happify's Science-Based Activities and Games http://www.happify.com Get our iPhone app: http://hpfy.co/1HfypCP Get our Android app: http://hpfy.co/1MqykvR  Like Happify on Facebook http://hpfy.co/195negJ Follow us on Twitter and Instagram: @Happify   Buy Dan Harris's book, 10% Happier, now available in paperback! http://hpfy.co/19VTyDW or follow him on Twitter at @danbharris" title="Why Mindfulness Is a Superpower: An Animation">
            <a:hlinkClick r:id="rId3"/>
          </p:cNvPr>
          <p:cNvSpPr/>
          <p:nvPr/>
        </p:nvSpPr>
        <p:spPr>
          <a:xfrm>
            <a:off x="108050" y="1221174"/>
            <a:ext cx="1933424" cy="1450050"/>
          </a:xfrm>
          <a:prstGeom prst="rect">
            <a:avLst/>
          </a:prstGeom>
          <a:blipFill>
            <a:blip r:embed="rId4">
              <a:alphaModFix/>
            </a:blip>
            <a:stretch>
              <a:fillRect/>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13"/>
        <p:cNvGrpSpPr/>
        <p:nvPr/>
      </p:nvGrpSpPr>
      <p:grpSpPr>
        <a:xfrm>
          <a:off x="0" y="0"/>
          <a:ext cx="0" cy="0"/>
          <a:chOff x="0" y="0"/>
          <a:chExt cx="0" cy="0"/>
        </a:xfrm>
      </p:grpSpPr>
      <p:sp>
        <p:nvSpPr>
          <p:cNvPr id="414" name="Shape 414"/>
          <p:cNvSpPr txBox="1">
            <a:spLocks noGrp="1"/>
          </p:cNvSpPr>
          <p:nvPr>
            <p:ph type="sldNum" idx="12"/>
          </p:nvPr>
        </p:nvSpPr>
        <p:spPr>
          <a:xfrm>
            <a:off x="8117983" y="41806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rgbClr val="FFFFFF"/>
                </a:solidFill>
              </a:rPr>
              <a:t>5</a:t>
            </a:fld>
            <a:endParaRPr lang="en">
              <a:solidFill>
                <a:srgbClr val="FFFFFF"/>
              </a:solidFill>
            </a:endParaRPr>
          </a:p>
        </p:txBody>
      </p:sp>
      <p:sp>
        <p:nvSpPr>
          <p:cNvPr id="415" name="Shape 415"/>
          <p:cNvSpPr txBox="1"/>
          <p:nvPr/>
        </p:nvSpPr>
        <p:spPr>
          <a:xfrm>
            <a:off x="955850" y="1788875"/>
            <a:ext cx="7439700" cy="1462500"/>
          </a:xfrm>
          <a:prstGeom prst="rect">
            <a:avLst/>
          </a:prstGeom>
          <a:noFill/>
          <a:ln>
            <a:noFill/>
          </a:ln>
        </p:spPr>
        <p:txBody>
          <a:bodyPr lIns="91425" tIns="91425" rIns="91425" bIns="91425" anchor="ctr" anchorCtr="0">
            <a:noAutofit/>
          </a:bodyPr>
          <a:lstStyle/>
          <a:p>
            <a:pPr lvl="0" algn="ctr">
              <a:spcBef>
                <a:spcPts val="0"/>
              </a:spcBef>
              <a:buNone/>
            </a:pPr>
            <a:r>
              <a:rPr lang="en" sz="4000">
                <a:solidFill>
                  <a:srgbClr val="FFB600"/>
                </a:solidFill>
                <a:latin typeface="Roboto Slab"/>
                <a:ea typeface="Roboto Slab"/>
                <a:cs typeface="Roboto Slab"/>
                <a:sym typeface="Roboto Slab"/>
              </a:rPr>
              <a:t>Activity: Mindful Breathing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Shape 420"/>
          <p:cNvSpPr txBox="1">
            <a:spLocks noGrp="1"/>
          </p:cNvSpPr>
          <p:nvPr>
            <p:ph type="ctrTitle"/>
          </p:nvPr>
        </p:nvSpPr>
        <p:spPr>
          <a:xfrm>
            <a:off x="2886150" y="1991850"/>
            <a:ext cx="3371700" cy="1159800"/>
          </a:xfrm>
          <a:prstGeom prst="rect">
            <a:avLst/>
          </a:prstGeom>
        </p:spPr>
        <p:txBody>
          <a:bodyPr lIns="91425" tIns="91425" rIns="91425" bIns="91425" anchor="b" anchorCtr="0">
            <a:noAutofit/>
          </a:bodyPr>
          <a:lstStyle/>
          <a:p>
            <a:pPr lvl="0" rtl="0">
              <a:spcBef>
                <a:spcPts val="0"/>
              </a:spcBef>
              <a:buNone/>
            </a:pPr>
            <a:r>
              <a:rPr lang="en">
                <a:solidFill>
                  <a:srgbClr val="4A5C65"/>
                </a:solidFill>
              </a:rPr>
              <a:t>Why Mindfulness?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25" name="Shape 425"/>
          <p:cNvSpPr txBox="1">
            <a:spLocks noGrp="1"/>
          </p:cNvSpPr>
          <p:nvPr>
            <p:ph type="body" idx="1"/>
          </p:nvPr>
        </p:nvSpPr>
        <p:spPr>
          <a:xfrm>
            <a:off x="598850" y="1323600"/>
            <a:ext cx="7923300" cy="3297300"/>
          </a:xfrm>
          <a:prstGeom prst="rect">
            <a:avLst/>
          </a:prstGeom>
        </p:spPr>
        <p:txBody>
          <a:bodyPr lIns="91425" tIns="91425" rIns="91425" bIns="91425" anchor="t" anchorCtr="0">
            <a:noAutofit/>
          </a:bodyPr>
          <a:lstStyle/>
          <a:p>
            <a:pPr lvl="0" algn="l" rtl="0">
              <a:spcBef>
                <a:spcPts val="0"/>
              </a:spcBef>
              <a:buNone/>
            </a:pPr>
            <a:r>
              <a:rPr lang="en" sz="2800" i="0">
                <a:latin typeface="Roboto Slab Light"/>
                <a:ea typeface="Roboto Slab Light"/>
                <a:cs typeface="Roboto Slab Light"/>
                <a:sym typeface="Roboto Slab Light"/>
              </a:rPr>
              <a:t>Scientific studies show that mindfulness:</a:t>
            </a:r>
          </a:p>
          <a:p>
            <a:pPr marL="914400" lvl="0" indent="-381000" algn="l" rtl="0">
              <a:spcBef>
                <a:spcPts val="0"/>
              </a:spcBef>
              <a:buSzPct val="100000"/>
            </a:pPr>
            <a:r>
              <a:rPr lang="en" sz="2400" i="0"/>
              <a:t>boosts your immune system</a:t>
            </a:r>
          </a:p>
          <a:p>
            <a:pPr marL="914400" lvl="0" indent="-381000" algn="l" rtl="0">
              <a:spcBef>
                <a:spcPts val="0"/>
              </a:spcBef>
              <a:buSzPct val="100000"/>
            </a:pPr>
            <a:r>
              <a:rPr lang="en" sz="2400" i="0"/>
              <a:t>increases + emotions</a:t>
            </a:r>
          </a:p>
          <a:p>
            <a:pPr marL="914400" lvl="0" indent="-381000" algn="l" rtl="0">
              <a:spcBef>
                <a:spcPts val="0"/>
              </a:spcBef>
              <a:buSzPct val="100000"/>
            </a:pPr>
            <a:r>
              <a:rPr lang="en" sz="2400" i="0"/>
              <a:t>decreases depression &amp; anxiety</a:t>
            </a:r>
          </a:p>
          <a:p>
            <a:pPr marL="914400" lvl="0" indent="-381000" algn="l" rtl="0">
              <a:spcBef>
                <a:spcPts val="0"/>
              </a:spcBef>
              <a:buSzPct val="100000"/>
            </a:pPr>
            <a:r>
              <a:rPr lang="en" sz="2400" i="0"/>
              <a:t>grows additional gray matter in your brain</a:t>
            </a:r>
          </a:p>
          <a:p>
            <a:pPr marL="914400" lvl="0" indent="-381000" algn="l" rtl="0">
              <a:spcBef>
                <a:spcPts val="0"/>
              </a:spcBef>
              <a:buSzPct val="100000"/>
            </a:pPr>
            <a:r>
              <a:rPr lang="en" sz="2400" i="0"/>
              <a:t>improves focus</a:t>
            </a:r>
          </a:p>
          <a:p>
            <a:pPr marL="914400" lvl="0" indent="-381000" algn="l" rtl="0">
              <a:spcBef>
                <a:spcPts val="0"/>
              </a:spcBef>
              <a:buSzPct val="100000"/>
            </a:pPr>
            <a:r>
              <a:rPr lang="en" sz="2400" i="0"/>
              <a:t>fosters compassion</a:t>
            </a:r>
          </a:p>
          <a:p>
            <a:pPr marL="914400" lvl="0" indent="-381000" algn="l">
              <a:spcBef>
                <a:spcPts val="0"/>
              </a:spcBef>
              <a:buSzPct val="100000"/>
            </a:pPr>
            <a:r>
              <a:rPr lang="en" sz="2400" i="0"/>
              <a:t>enhances relationships</a:t>
            </a:r>
          </a:p>
        </p:txBody>
      </p:sp>
      <p:sp>
        <p:nvSpPr>
          <p:cNvPr id="426" name="Shape 426"/>
          <p:cNvSpPr txBox="1">
            <a:spLocks noGrp="1"/>
          </p:cNvSpPr>
          <p:nvPr>
            <p:ph type="sldNum" idx="12"/>
          </p:nvPr>
        </p:nvSpPr>
        <p:spPr>
          <a:xfrm>
            <a:off x="8117983" y="41806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7</a:t>
            </a:fld>
            <a:endParaRPr lang="e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1" name="Shape 431"/>
          <p:cNvSpPr txBox="1">
            <a:spLocks noGrp="1"/>
          </p:cNvSpPr>
          <p:nvPr>
            <p:ph type="ctrTitle"/>
          </p:nvPr>
        </p:nvSpPr>
        <p:spPr>
          <a:xfrm>
            <a:off x="2886150" y="1991850"/>
            <a:ext cx="3371700" cy="1159800"/>
          </a:xfrm>
          <a:prstGeom prst="rect">
            <a:avLst/>
          </a:prstGeom>
        </p:spPr>
        <p:txBody>
          <a:bodyPr lIns="91425" tIns="91425" rIns="91425" bIns="91425" anchor="b" anchorCtr="0">
            <a:noAutofit/>
          </a:bodyPr>
          <a:lstStyle/>
          <a:p>
            <a:pPr lvl="0" rtl="0">
              <a:spcBef>
                <a:spcPts val="0"/>
              </a:spcBef>
              <a:buNone/>
            </a:pPr>
            <a:r>
              <a:rPr lang="en">
                <a:solidFill>
                  <a:srgbClr val="4A5C65"/>
                </a:solidFill>
              </a:rPr>
              <a:t>Practicing Mindfulness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35"/>
        <p:cNvGrpSpPr/>
        <p:nvPr/>
      </p:nvGrpSpPr>
      <p:grpSpPr>
        <a:xfrm>
          <a:off x="0" y="0"/>
          <a:ext cx="0" cy="0"/>
          <a:chOff x="0" y="0"/>
          <a:chExt cx="0" cy="0"/>
        </a:xfrm>
      </p:grpSpPr>
      <p:sp>
        <p:nvSpPr>
          <p:cNvPr id="436" name="Shape 436"/>
          <p:cNvSpPr txBox="1">
            <a:spLocks noGrp="1"/>
          </p:cNvSpPr>
          <p:nvPr>
            <p:ph type="sldNum" idx="12"/>
          </p:nvPr>
        </p:nvSpPr>
        <p:spPr>
          <a:xfrm>
            <a:off x="8117983" y="418063"/>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9</a:t>
            </a:fld>
            <a:endParaRPr lang="en"/>
          </a:p>
        </p:txBody>
      </p:sp>
      <p:sp>
        <p:nvSpPr>
          <p:cNvPr id="437" name="Shape 437"/>
          <p:cNvSpPr txBox="1"/>
          <p:nvPr/>
        </p:nvSpPr>
        <p:spPr>
          <a:xfrm>
            <a:off x="955850" y="1788875"/>
            <a:ext cx="7439700" cy="1462500"/>
          </a:xfrm>
          <a:prstGeom prst="rect">
            <a:avLst/>
          </a:prstGeom>
          <a:noFill/>
          <a:ln>
            <a:noFill/>
          </a:ln>
        </p:spPr>
        <p:txBody>
          <a:bodyPr lIns="91425" tIns="91425" rIns="91425" bIns="91425" anchor="ctr" anchorCtr="0">
            <a:noAutofit/>
          </a:bodyPr>
          <a:lstStyle/>
          <a:p>
            <a:pPr lvl="0" algn="ctr" rtl="0">
              <a:spcBef>
                <a:spcPts val="0"/>
              </a:spcBef>
              <a:buNone/>
            </a:pPr>
            <a:r>
              <a:rPr lang="en" sz="4000">
                <a:solidFill>
                  <a:srgbClr val="FFFFFF"/>
                </a:solidFill>
                <a:latin typeface="Roboto Slab"/>
                <a:ea typeface="Roboto Slab"/>
                <a:cs typeface="Roboto Slab"/>
                <a:sym typeface="Roboto Slab"/>
              </a:rPr>
              <a:t>Activity: Mindful Listening</a:t>
            </a:r>
          </a:p>
        </p:txBody>
      </p:sp>
    </p:spTree>
  </p:cSld>
  <p:clrMapOvr>
    <a:masterClrMapping/>
  </p:clrMapOvr>
</p:sld>
</file>

<file path=ppt/theme/theme1.xml><?xml version="1.0" encoding="utf-8"?>
<a:theme xmlns:a="http://schemas.openxmlformats.org/drawingml/2006/main" name="Kent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611</Words>
  <Application>Microsoft Office PowerPoint</Application>
  <PresentationFormat>On-screen Show (16:9)</PresentationFormat>
  <Paragraphs>69</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Roboto Slab</vt:lpstr>
      <vt:lpstr>Roboto Slab Light</vt:lpstr>
      <vt:lpstr>Lato</vt:lpstr>
      <vt:lpstr>Lato Light</vt:lpstr>
      <vt:lpstr>Kent template</vt:lpstr>
      <vt:lpstr>Mindfulness Singlehood &amp; Selfcare</vt:lpstr>
      <vt:lpstr>Mind Full or Mindful?</vt:lpstr>
      <vt:lpstr>What is Mindfulness?</vt:lpstr>
      <vt:lpstr>PowerPoint Presentation</vt:lpstr>
      <vt:lpstr>PowerPoint Presentation</vt:lpstr>
      <vt:lpstr>Why Mindfulness?</vt:lpstr>
      <vt:lpstr>PowerPoint Presentation</vt:lpstr>
      <vt:lpstr>Practicing Mindfulness</vt:lpstr>
      <vt:lpstr>PowerPoint Presentation</vt:lpstr>
      <vt:lpstr>PowerPoint Presentation</vt:lpstr>
      <vt:lpstr>PowerPoint Presentation</vt:lpstr>
      <vt:lpstr>PowerPoint Presentation</vt:lpstr>
      <vt:lpstr>PowerPoint Presentation</vt:lpstr>
      <vt:lpstr>Credits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Mindfulness Singlehood &amp; Selfcare</dc:title>
  <dc:creator>Kim Graybill</dc:creator>
  <cp:lastModifiedBy>Kim Graybill</cp:lastModifiedBy>
  <cp:revision>1</cp:revision>
  <dcterms:modified xsi:type="dcterms:W3CDTF">2017-07-13T14:22:12Z</dcterms:modified>
</cp:coreProperties>
</file>