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Proxima Nova" panose="020B0604020202020204" charset="0"/>
      <p:regular r:id="rId14"/>
      <p:bold r:id="rId15"/>
      <p:italic r:id="rId16"/>
      <p:boldItalic r:id="rId17"/>
    </p:embeddedFont>
    <p:embeddedFont>
      <p:font typeface="Lobster" panose="020B0604020202020204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50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91435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510450" y="3182312"/>
            <a:ext cx="8123100" cy="630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14000" b="1"/>
            </a:lvl1pPr>
            <a:lvl2pPr lvl="1" algn="ctr">
              <a:spcBef>
                <a:spcPts val="0"/>
              </a:spcBef>
              <a:buSzPct val="100000"/>
              <a:defRPr sz="14000" b="1"/>
            </a:lvl2pPr>
            <a:lvl3pPr lvl="2" algn="ctr">
              <a:spcBef>
                <a:spcPts val="0"/>
              </a:spcBef>
              <a:buSzPct val="100000"/>
              <a:defRPr sz="14000" b="1"/>
            </a:lvl3pPr>
            <a:lvl4pPr lvl="3" algn="ctr">
              <a:spcBef>
                <a:spcPts val="0"/>
              </a:spcBef>
              <a:buSzPct val="100000"/>
              <a:defRPr sz="14000" b="1"/>
            </a:lvl4pPr>
            <a:lvl5pPr lvl="4" algn="ctr">
              <a:spcBef>
                <a:spcPts val="0"/>
              </a:spcBef>
              <a:buSzPct val="100000"/>
              <a:defRPr sz="14000" b="1"/>
            </a:lvl5pPr>
            <a:lvl6pPr lvl="5" algn="ctr">
              <a:spcBef>
                <a:spcPts val="0"/>
              </a:spcBef>
              <a:buSzPct val="100000"/>
              <a:defRPr sz="14000" b="1"/>
            </a:lvl6pPr>
            <a:lvl7pPr lvl="6" algn="ctr">
              <a:spcBef>
                <a:spcPts val="0"/>
              </a:spcBef>
              <a:buSzPct val="100000"/>
              <a:defRPr sz="14000" b="1"/>
            </a:lvl7pPr>
            <a:lvl8pPr lvl="7" algn="ctr">
              <a:spcBef>
                <a:spcPts val="0"/>
              </a:spcBef>
              <a:buSzPct val="100000"/>
              <a:defRPr sz="14000" b="1"/>
            </a:lvl8pPr>
            <a:lvl9pPr lvl="8" algn="ctr">
              <a:spcBef>
                <a:spcPts val="0"/>
              </a:spcBef>
              <a:buSzPct val="100000"/>
              <a:defRPr sz="14000" b="1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hape 15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311700" y="221600"/>
            <a:ext cx="8520600" cy="930900"/>
          </a:xfrm>
          <a:prstGeom prst="rect">
            <a:avLst/>
          </a:prstGeom>
          <a:solidFill>
            <a:schemeClr val="accent3"/>
          </a:solidFill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>
                <a:latin typeface="Lobster"/>
                <a:ea typeface="Lobster"/>
                <a:cs typeface="Lobster"/>
                <a:sym typeface="Lobster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Proxima Nova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‹#›</a:t>
            </a:fld>
            <a:endParaRPr lang="en" sz="10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323825" y="724200"/>
            <a:ext cx="4045200" cy="1118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Name your Dessert Here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By Your Name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Add Dessert Photo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311700" y="186600"/>
            <a:ext cx="8520600" cy="1014600"/>
          </a:xfrm>
          <a:prstGeom prst="rect">
            <a:avLst/>
          </a:prstGeom>
          <a:solidFill>
            <a:srgbClr val="F4CCCC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Lobster"/>
                <a:ea typeface="Lobster"/>
                <a:cs typeface="Lobster"/>
                <a:sym typeface="Lobster"/>
              </a:rPr>
              <a:t>Would this dessert be in danger of falling over?  Explain why or why not.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 Add Photo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Response: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311700" y="186600"/>
            <a:ext cx="8520600" cy="839700"/>
          </a:xfrm>
          <a:prstGeom prst="rect">
            <a:avLst/>
          </a:prstGeom>
          <a:solidFill>
            <a:srgbClr val="F4CCCC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Lobster"/>
                <a:ea typeface="Lobster"/>
                <a:cs typeface="Lobster"/>
                <a:sym typeface="Lobster"/>
              </a:rPr>
              <a:t>Is there a garnish on this dessert?  What is it?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 Add Photo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Response: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265500" y="69975"/>
            <a:ext cx="4045200" cy="155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800">
                <a:latin typeface="Lobster"/>
                <a:ea typeface="Lobster"/>
                <a:cs typeface="Lobster"/>
                <a:sym typeface="Lobster"/>
              </a:rPr>
              <a:t>Menu Description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265500" y="1702824"/>
            <a:ext cx="4045200" cy="2411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Minimum 3 Sentences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Add Dessert Photo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11700" y="221600"/>
            <a:ext cx="8520600" cy="930900"/>
          </a:xfrm>
          <a:prstGeom prst="rect">
            <a:avLst/>
          </a:prstGeom>
          <a:solidFill>
            <a:srgbClr val="F4CCCC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latin typeface="Lobster"/>
                <a:ea typeface="Lobster"/>
                <a:cs typeface="Lobster"/>
                <a:sym typeface="Lobster"/>
              </a:rPr>
              <a:t>How was color incorporated into this dessert?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Add Photo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Response: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311700" y="221600"/>
            <a:ext cx="8520600" cy="930900"/>
          </a:xfrm>
          <a:prstGeom prst="rect">
            <a:avLst/>
          </a:prstGeom>
          <a:solidFill>
            <a:srgbClr val="F4CCCC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Lobster"/>
                <a:ea typeface="Lobster"/>
                <a:cs typeface="Lobster"/>
                <a:sym typeface="Lobster"/>
              </a:rPr>
              <a:t>What textures are used in this dessert?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 Add Photo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Response: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311700" y="221600"/>
            <a:ext cx="8520600" cy="930900"/>
          </a:xfrm>
          <a:prstGeom prst="rect">
            <a:avLst/>
          </a:prstGeom>
          <a:solidFill>
            <a:srgbClr val="F4CCCC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Describe how the space (plate) was used in a creative or interesting way.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 Add Photo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Response: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11700" y="221600"/>
            <a:ext cx="8520600" cy="793200"/>
          </a:xfrm>
          <a:prstGeom prst="rect">
            <a:avLst/>
          </a:prstGeom>
          <a:solidFill>
            <a:srgbClr val="F4CCCC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Lobster"/>
                <a:ea typeface="Lobster"/>
                <a:cs typeface="Lobster"/>
                <a:sym typeface="Lobster"/>
              </a:rPr>
              <a:t>Identify the vessel used for this dessert.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 Add Photo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Response: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11700" y="221600"/>
            <a:ext cx="8520600" cy="930900"/>
          </a:xfrm>
          <a:prstGeom prst="rect">
            <a:avLst/>
          </a:prstGeom>
          <a:solidFill>
            <a:srgbClr val="F4CCCC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Lobster"/>
                <a:ea typeface="Lobster"/>
                <a:cs typeface="Lobster"/>
                <a:sym typeface="Lobster"/>
              </a:rPr>
              <a:t>Are there contrasting temperatures?  If so, how?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 Add Photo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Response: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311700" y="221600"/>
            <a:ext cx="8520600" cy="793200"/>
          </a:xfrm>
          <a:prstGeom prst="rect">
            <a:avLst/>
          </a:prstGeom>
          <a:solidFill>
            <a:srgbClr val="F4CCCC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	</a:t>
            </a:r>
            <a:r>
              <a:rPr lang="en">
                <a:latin typeface="Lobster"/>
                <a:ea typeface="Lobster"/>
                <a:cs typeface="Lobster"/>
                <a:sym typeface="Lobster"/>
              </a:rPr>
              <a:t>What is the focal point of this dessert?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 Add Photo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Response: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311700" y="186600"/>
            <a:ext cx="8520600" cy="1014600"/>
          </a:xfrm>
          <a:prstGeom prst="rect">
            <a:avLst/>
          </a:prstGeom>
          <a:solidFill>
            <a:srgbClr val="F4CCCC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>
                <a:latin typeface="Lobster"/>
                <a:ea typeface="Lobster"/>
                <a:cs typeface="Lobster"/>
                <a:sym typeface="Lobster"/>
              </a:rPr>
              <a:t>Do you think this dessert looks dramatic?  Explain why or why not.	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 Add Photo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Response: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On-screen Show (16:9)</PresentationFormat>
  <Paragraphs>33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Proxima Nova</vt:lpstr>
      <vt:lpstr>Lobster</vt:lpstr>
      <vt:lpstr>spearmint</vt:lpstr>
      <vt:lpstr>Name your Dessert Here</vt:lpstr>
      <vt:lpstr>Menu Description</vt:lpstr>
      <vt:lpstr>How was color incorporated into this dessert?</vt:lpstr>
      <vt:lpstr>What textures are used in this dessert?</vt:lpstr>
      <vt:lpstr>Describe how the space (plate) was used in a creative or interesting way.</vt:lpstr>
      <vt:lpstr>Identify the vessel used for this dessert.</vt:lpstr>
      <vt:lpstr>Are there contrasting temperatures?  If so, how?</vt:lpstr>
      <vt:lpstr> What is the focal point of this dessert?</vt:lpstr>
      <vt:lpstr>Do you think this dessert looks dramatic?  Explain why or why not. </vt:lpstr>
      <vt:lpstr>Would this dessert be in danger of falling over?  Explain why or why not.</vt:lpstr>
      <vt:lpstr>Is there a garnish on this dessert?  What is it?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your Dessert Here</dc:title>
  <dc:creator>Kim Graybill</dc:creator>
  <cp:lastModifiedBy>Kim Graybill</cp:lastModifiedBy>
  <cp:revision>1</cp:revision>
  <dcterms:modified xsi:type="dcterms:W3CDTF">2017-03-11T14:52:58Z</dcterms:modified>
</cp:coreProperties>
</file>