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097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Car (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$20,686)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Gallon of Gas ($1.17)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Movie Ticket ($5.08)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Postage Stamp ($.33)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Grand Total ($20,692.58)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ff9d270b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ff9d270b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Car (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$36,718)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Gallon of Gas ($2.59)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Movie Ticket ($9.26)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Postage Stamp ($.55)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Grand Total ($36, 730.40)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57725"/>
            <a:ext cx="85206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Basket of Goods: 1999 Cost?</a:t>
            </a:r>
            <a:endParaRPr sz="3600"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0" y="1221450"/>
            <a:ext cx="2398075" cy="1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5400" y="2740064"/>
            <a:ext cx="2398074" cy="17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675" y="1152475"/>
            <a:ext cx="26670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8025" y="2709825"/>
            <a:ext cx="1859050" cy="18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57725"/>
            <a:ext cx="85206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Basket of Goods: 2019 Cost?</a:t>
            </a:r>
            <a:endParaRPr sz="3600"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00" y="1221450"/>
            <a:ext cx="2398075" cy="1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5400" y="2740064"/>
            <a:ext cx="2398074" cy="17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675" y="1152475"/>
            <a:ext cx="26670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8025" y="2709825"/>
            <a:ext cx="1859050" cy="18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(16:9)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Roboto</vt:lpstr>
      <vt:lpstr>Simple Light</vt:lpstr>
      <vt:lpstr>Basket of Goods: 1999 Cost?</vt:lpstr>
      <vt:lpstr>Basket of Goods: 2019 Cost?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Basket of Goods: 1999 Cost?</dc:title>
  <dc:creator>Kim Graybill</dc:creator>
  <cp:lastModifiedBy>Kim Graybill</cp:lastModifiedBy>
  <cp:revision>1</cp:revision>
  <dcterms:modified xsi:type="dcterms:W3CDTF">2020-06-15T11:56:54Z</dcterms:modified>
</cp:coreProperties>
</file>