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2F37-21CB-444B-BC40-7B36B9A27272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AC8E-32DF-46C8-9D4D-2E49683D1B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Adjusting Recipes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Sometimes recipes are created in the right amount for the number of people you are serving.</a:t>
            </a:r>
          </a:p>
          <a:p>
            <a:r>
              <a:rPr lang="en-US" dirty="0" smtClean="0"/>
              <a:t>Sometimes recipes don’t make enough for the number of people you are serving so you must increase your amounts.</a:t>
            </a:r>
          </a:p>
          <a:p>
            <a:r>
              <a:rPr lang="en-US" dirty="0" smtClean="0"/>
              <a:t>Sometimes recipes make too much for the number of people you are serving so you must decrease your amounts.</a:t>
            </a:r>
            <a:endParaRPr lang="en-US" dirty="0"/>
          </a:p>
        </p:txBody>
      </p:sp>
      <p:pic>
        <p:nvPicPr>
          <p:cNvPr id="7" name="Picture 6" descr="cookbook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0"/>
            <a:ext cx="1752600" cy="1752600"/>
          </a:xfrm>
          <a:prstGeom prst="rect">
            <a:avLst/>
          </a:prstGeom>
        </p:spPr>
      </p:pic>
      <p:pic>
        <p:nvPicPr>
          <p:cNvPr id="8" name="Picture 7" descr="cookbook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0"/>
            <a:ext cx="17526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Amounts:   x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1/4  x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1/2 x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3/4 x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Decreasing Amounts: x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1/4 x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1/2 x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3/4 x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Complete the worksheet  to practice increasing and decreasing amounts.</a:t>
            </a:r>
          </a:p>
          <a:p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 descr="reci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733800"/>
            <a:ext cx="2743200" cy="274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Adjusting Recipes </vt:lpstr>
      <vt:lpstr>Increasing Amounts:   x 2</vt:lpstr>
      <vt:lpstr>Decreasing Amounts: x 1/2</vt:lpstr>
      <vt:lpstr>Practice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Adjusting Recipes</dc:title>
  <dc:creator>Owner</dc:creator>
  <cp:lastModifiedBy>Owner</cp:lastModifiedBy>
  <cp:revision>2</cp:revision>
  <dcterms:created xsi:type="dcterms:W3CDTF">2010-09-27T23:04:51Z</dcterms:created>
  <dcterms:modified xsi:type="dcterms:W3CDTF">2015-04-13T10:31:37Z</dcterms:modified>
</cp:coreProperties>
</file>