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693275" cy="5486400"/>
  <p:notesSz cx="6858000" cy="9144000"/>
  <p:embeddedFontLst>
    <p:embeddedFont>
      <p:font typeface="Carter One" panose="020B0604020202020204" charset="0"/>
      <p:regular r:id="rId16"/>
    </p:embeddedFont>
    <p:embeddedFont>
      <p:font typeface="Economica" panose="020B0604020202020204" charset="0"/>
      <p:regular r:id="rId17"/>
      <p:bold r:id="rId18"/>
      <p:italic r:id="rId19"/>
      <p:boldItalic r:id="rId20"/>
    </p:embeddedFont>
    <p:embeddedFont>
      <p:font typeface="Permanent Marker" panose="020B0604020202020204" charset="0"/>
      <p:regular r:id="rId21"/>
    </p:embeddedFont>
    <p:embeddedFont>
      <p:font typeface="Alfa Slab One" panose="020B0604020202020204" charset="0"/>
      <p:regular r:id="rId22"/>
    </p:embeddedFont>
    <p:embeddedFont>
      <p:font typeface="Tangerine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728">
          <p15:clr>
            <a:srgbClr val="A4A3A4"/>
          </p15:clr>
        </p15:guide>
        <p15:guide id="2" pos="3053">
          <p15:clr>
            <a:srgbClr val="A4A3A4"/>
          </p15:clr>
        </p15:guide>
        <p15:guide id="3" pos="45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504" y="12"/>
      </p:cViewPr>
      <p:guideLst>
        <p:guide orient="horz" pos="1728"/>
        <p:guide pos="3053"/>
        <p:guide pos="4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0421" y="685800"/>
            <a:ext cx="605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798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cb6241a8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cb6241a8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cb6241a8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cb6241a8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cb6241a8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cb6241a8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cb6241a8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cb6241a8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cb6241a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cb6241a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cb6241a8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cb6241a8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cb6241a8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cb6241a8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cb6241a8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cb6241a8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cb6241a8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cb6241a8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cb6241a8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cb6241a8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cb6241a8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cb6241a8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cb6241a8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5800"/>
            <a:ext cx="605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cb6241a8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0411" y="794213"/>
            <a:ext cx="9032100" cy="21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0402" y="3023067"/>
            <a:ext cx="9032100" cy="8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30402" y="1179867"/>
            <a:ext cx="9032100" cy="20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30402" y="3362373"/>
            <a:ext cx="9032100" cy="13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30402" y="2294240"/>
            <a:ext cx="9032100" cy="8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30402" y="474693"/>
            <a:ext cx="90321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30402" y="1229307"/>
            <a:ext cx="9032100" cy="3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30402" y="474693"/>
            <a:ext cx="90321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30402" y="1229307"/>
            <a:ext cx="4239900" cy="3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122349" y="1229307"/>
            <a:ext cx="4239900" cy="3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30402" y="474693"/>
            <a:ext cx="90321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30402" y="592640"/>
            <a:ext cx="2976600" cy="8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30402" y="1482240"/>
            <a:ext cx="2976600" cy="3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19666" y="480160"/>
            <a:ext cx="6749700" cy="43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846325" y="-133"/>
            <a:ext cx="4846200" cy="548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81430" y="1315387"/>
            <a:ext cx="4287900" cy="158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81430" y="2989947"/>
            <a:ext cx="42879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235875" y="772347"/>
            <a:ext cx="4067100" cy="39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30402" y="4512613"/>
            <a:ext cx="63588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0402" y="474693"/>
            <a:ext cx="90321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0402" y="1229307"/>
            <a:ext cx="9032100" cy="3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980815" y="4974098"/>
            <a:ext cx="581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30275" y="2923899"/>
            <a:ext cx="9032100" cy="20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80000"/>
                </a:solidFill>
                <a:latin typeface="Carter One"/>
                <a:ea typeface="Carter One"/>
                <a:cs typeface="Carter One"/>
                <a:sym typeface="Carter One"/>
              </a:rPr>
              <a:t>Favorite Pizza</a:t>
            </a:r>
            <a:endParaRPr sz="3600">
              <a:solidFill>
                <a:srgbClr val="980000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1 picture- 1 word -  3 mins</a:t>
            </a:r>
            <a:endParaRPr>
              <a:solidFill>
                <a:srgbClr val="000000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000" y="188138"/>
            <a:ext cx="196215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996575" y="1903772"/>
            <a:ext cx="6455334" cy="714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98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100000">
                      <a:srgbClr val="795B0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Fugaz One"/>
              </a:rPr>
              <a:t>Thin Slides</a:t>
            </a: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3528" t="18673" r="23528" b="8440"/>
          <a:stretch/>
        </p:blipFill>
        <p:spPr>
          <a:xfrm>
            <a:off x="5353550" y="109950"/>
            <a:ext cx="1441300" cy="14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1673475" y="166250"/>
            <a:ext cx="2749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Katelynn B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463" y="1733335"/>
            <a:ext cx="40005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372175" y="828825"/>
            <a:ext cx="14886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Saucy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/>
        </p:nvSpPr>
        <p:spPr>
          <a:xfrm>
            <a:off x="1673475" y="166250"/>
            <a:ext cx="2749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Chloe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3475" y="1206887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5641703" y="1675200"/>
            <a:ext cx="20511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Crunchy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/>
        </p:nvSpPr>
        <p:spPr>
          <a:xfrm>
            <a:off x="1673475" y="151150"/>
            <a:ext cx="27492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Walker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50" y="1775101"/>
            <a:ext cx="3823497" cy="36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1367700" y="1043338"/>
            <a:ext cx="10881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61C00"/>
                </a:solidFill>
              </a:rPr>
              <a:t>Tasty</a:t>
            </a:r>
            <a:endParaRPr sz="3000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/>
        </p:nvSpPr>
        <p:spPr>
          <a:xfrm>
            <a:off x="1673475" y="120900"/>
            <a:ext cx="27492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Taylor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5575" y="152400"/>
            <a:ext cx="3327068" cy="51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0" y="875200"/>
            <a:ext cx="6365700" cy="4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300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Trop</a:t>
            </a:r>
            <a:r>
              <a:rPr lang="en" sz="11300">
                <a:solidFill>
                  <a:srgbClr val="CC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ical</a:t>
            </a:r>
            <a:endParaRPr sz="11300">
              <a:solidFill>
                <a:srgbClr val="CC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230" y="921752"/>
            <a:ext cx="6086171" cy="45646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673475" y="181375"/>
            <a:ext cx="2749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Elijah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519397" y="181379"/>
            <a:ext cx="40335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/>
              <a:t>BACON</a:t>
            </a:r>
            <a:endParaRPr sz="4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1673475" y="211600"/>
            <a:ext cx="27492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-10" y="625926"/>
            <a:ext cx="77541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Mushroom</a:t>
            </a:r>
            <a:endParaRPr sz="52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30424"/>
            <a:ext cx="5315842" cy="39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1673475" y="166250"/>
            <a:ext cx="2749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Katelynn K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134491" y="649114"/>
            <a:ext cx="77541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Simple</a:t>
            </a:r>
            <a:endParaRPr sz="22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0730" y="175112"/>
            <a:ext cx="3424101" cy="51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1673475" y="226700"/>
            <a:ext cx="27492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Joey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969272" y="2295476"/>
            <a:ext cx="52566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PINEAPPLE</a:t>
            </a:r>
            <a:endParaRPr sz="30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287" y="135009"/>
            <a:ext cx="3922926" cy="392292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51880" y="1118675"/>
            <a:ext cx="33090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1673475" y="151150"/>
            <a:ext cx="27492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969275" y="2295477"/>
            <a:ext cx="7685700" cy="1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Amazing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332" y="1149499"/>
            <a:ext cx="3929175" cy="39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673475" y="166250"/>
            <a:ext cx="2749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Kyla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435937" y="1002733"/>
            <a:ext cx="77541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Alfa Slab One"/>
                <a:ea typeface="Alfa Slab One"/>
                <a:cs typeface="Alfa Slab One"/>
                <a:sym typeface="Alfa Slab One"/>
              </a:rPr>
              <a:t>Spicy</a:t>
            </a:r>
            <a:endParaRPr sz="1800">
              <a:solidFill>
                <a:srgbClr val="B45F0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874" y="166251"/>
            <a:ext cx="4262976" cy="28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1673475" y="136025"/>
            <a:ext cx="2749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Lilly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969275" y="1043275"/>
            <a:ext cx="15294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Economica"/>
                <a:ea typeface="Economica"/>
                <a:cs typeface="Economica"/>
                <a:sym typeface="Economica"/>
              </a:rPr>
              <a:t>Delicious 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9827" y="946982"/>
            <a:ext cx="3234750" cy="40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1673475" y="166250"/>
            <a:ext cx="2749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Carlee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656" y="152400"/>
            <a:ext cx="3447469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139125" y="701400"/>
            <a:ext cx="5014500" cy="4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latin typeface="Tangerine"/>
                <a:ea typeface="Tangerine"/>
                <a:cs typeface="Tangerine"/>
                <a:sym typeface="Tangerine"/>
              </a:rPr>
              <a:t>Cheese</a:t>
            </a:r>
            <a:endParaRPr sz="16000">
              <a:latin typeface="Tangerine"/>
              <a:ea typeface="Tangerine"/>
              <a:cs typeface="Tangerine"/>
              <a:sym typeface="Tangeri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Custom</PresentationFormat>
  <Paragraphs>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Carter One</vt:lpstr>
      <vt:lpstr>Economica</vt:lpstr>
      <vt:lpstr>Permanent Marker</vt:lpstr>
      <vt:lpstr>Fugaz One</vt:lpstr>
      <vt:lpstr>Alfa Slab One</vt:lpstr>
      <vt:lpstr>Tangerine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Graybill</dc:creator>
  <cp:lastModifiedBy>Kim Graybill</cp:lastModifiedBy>
  <cp:revision>1</cp:revision>
  <dcterms:modified xsi:type="dcterms:W3CDTF">2020-03-18T12:39:47Z</dcterms:modified>
</cp:coreProperties>
</file>