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2733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899" cy="40338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899" cy="40338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899" cy="40338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899" cy="40338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826700" y="2938200"/>
            <a:ext cx="7490400" cy="1435500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401650" y="4456200"/>
            <a:ext cx="6340500" cy="3621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826700" y="2938200"/>
            <a:ext cx="7490400" cy="143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English Muffin Challenge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401650" y="4456200"/>
            <a:ext cx="6340500" cy="36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By: </a:t>
            </a:r>
            <a:r>
              <a:rPr lang="en" dirty="0" smtClean="0"/>
              <a:t>Gracie</a:t>
            </a:r>
            <a:endParaRPr lang="en" dirty="0"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13897" t="10383" b="21658"/>
          <a:stretch/>
        </p:blipFill>
        <p:spPr>
          <a:xfrm>
            <a:off x="0" y="0"/>
            <a:ext cx="9144000" cy="302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00FF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Substitutions that could be made to this creation include...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947375" y="157050"/>
            <a:ext cx="3855900" cy="4431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 would be good if the cucumbers were substituted with broccoli.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3D85C6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did you learn from this challenge?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947375" y="174500"/>
            <a:ext cx="3855900" cy="481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I learned to be creative and it is surprising what you can come up with in a little amount of time and a few ingredients. Some things that you may not think taste good together may actually.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FF99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 the final product as you imagined?  Explain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947375" y="174500"/>
            <a:ext cx="3855900" cy="1381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It is pretty much what I expected because I was thinking about a vegetable pizza when I made it, and that it what it sort of tasted like.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922006" y="3558025"/>
            <a:ext cx="2637900" cy="9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l="29091" t="25208" r="33201" b="27926"/>
          <a:stretch/>
        </p:blipFill>
        <p:spPr>
          <a:xfrm>
            <a:off x="5554774" y="1408350"/>
            <a:ext cx="3005126" cy="373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FF00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can the skills you used to create this dish be used in future creations?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947375" y="174500"/>
            <a:ext cx="3855900" cy="481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The panini press can be used for several </a:t>
            </a:r>
            <a:r>
              <a:rPr lang="en" b="1" dirty="0" smtClean="0"/>
              <a:t>other dishes</a:t>
            </a:r>
            <a:r>
              <a:rPr lang="en" b="1" dirty="0"/>
              <a:t>. It gives the bread a nice crunch. It is </a:t>
            </a:r>
            <a:r>
              <a:rPr lang="en" b="1" dirty="0" smtClean="0"/>
              <a:t>neat </a:t>
            </a:r>
            <a:r>
              <a:rPr lang="en" b="1" dirty="0"/>
              <a:t>to put several ingredients together and see what you can come up with.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changes might you make if you made this again?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947375" y="174500"/>
            <a:ext cx="3855900" cy="481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I would probably melt the cheese on the English muffin instead of adding it into the cream cheese mixture with the vegetables.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00FF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realistic was this challenge?  Could this happen in real life?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947375" y="174500"/>
            <a:ext cx="3855900" cy="481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This could very well happen in real life and it was a realistic challenge. There are probably going to be times in the future when you are limited on time and you only have a few ingredients in the kitchen. It is simple to make dishes out of various </a:t>
            </a:r>
            <a:r>
              <a:rPr lang="en" b="1" dirty="0" smtClean="0"/>
              <a:t>ingredients…it </a:t>
            </a:r>
            <a:r>
              <a:rPr lang="en" b="1" dirty="0"/>
              <a:t>just may take some creativity.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Introducing the 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Cream Cheese Veggie Panini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947375" y="174500"/>
            <a:ext cx="3855900" cy="481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Add the BEST photo of your creation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t="11105" r="17654" b="2471"/>
          <a:stretch/>
        </p:blipFill>
        <p:spPr>
          <a:xfrm>
            <a:off x="4567875" y="252750"/>
            <a:ext cx="4235400" cy="444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4A86E8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 sandwich tasted savory but </a:t>
            </a:r>
            <a:r>
              <a:rPr lang="en" dirty="0" smtClean="0"/>
              <a:t>sweet, and somewhat bitter.</a:t>
            </a:r>
            <a:endParaRPr lang="en"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921975" y="0"/>
            <a:ext cx="3855900" cy="1866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The cream cheese made it taste savory. The cucumbers with their skin gave it a bitter taste. The carrots and bread gave it a sweet taste.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t="15925" r="4816" b="10787"/>
          <a:stretch/>
        </p:blipFill>
        <p:spPr>
          <a:xfrm>
            <a:off x="4638925" y="1364673"/>
            <a:ext cx="4422000" cy="3477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F1C232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Panini press, spoon, and a small bowl.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947375" y="174500"/>
            <a:ext cx="3855900" cy="481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684" y="2"/>
            <a:ext cx="2675499" cy="26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17058" t="26167" r="12711" b="15332"/>
          <a:stretch/>
        </p:blipFill>
        <p:spPr>
          <a:xfrm>
            <a:off x="4587359" y="2390183"/>
            <a:ext cx="3009600" cy="2507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 l="6219" r="3511" b="5562"/>
          <a:stretch/>
        </p:blipFill>
        <p:spPr>
          <a:xfrm>
            <a:off x="4219650" y="174500"/>
            <a:ext cx="2235450" cy="17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52400" y="361950"/>
            <a:ext cx="4191000" cy="4264450"/>
          </a:xfrm>
          <a:prstGeom prst="rect">
            <a:avLst/>
          </a:prstGeom>
          <a:solidFill>
            <a:srgbClr val="FF00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dirty="0"/>
              <a:t>1 </a:t>
            </a:r>
            <a:r>
              <a:rPr lang="en" sz="3200" dirty="0" smtClean="0"/>
              <a:t>T. </a:t>
            </a:r>
            <a:r>
              <a:rPr lang="en" sz="3200" dirty="0"/>
              <a:t>cream cheese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200" dirty="0"/>
              <a:t>½ </a:t>
            </a:r>
            <a:r>
              <a:rPr lang="en" sz="3200" dirty="0" smtClean="0"/>
              <a:t>T. </a:t>
            </a:r>
            <a:r>
              <a:rPr lang="en" sz="3200" dirty="0"/>
              <a:t>of carrots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200" dirty="0"/>
              <a:t>½ </a:t>
            </a:r>
            <a:r>
              <a:rPr lang="en" sz="3200" dirty="0" smtClean="0"/>
              <a:t>T. </a:t>
            </a:r>
            <a:r>
              <a:rPr lang="en" sz="3200" dirty="0"/>
              <a:t>cucumber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200" dirty="0"/>
              <a:t>Few leaves of spinach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200" dirty="0"/>
              <a:t>1 </a:t>
            </a:r>
            <a:r>
              <a:rPr lang="en" sz="3200" dirty="0" smtClean="0"/>
              <a:t>tsp</a:t>
            </a:r>
            <a:r>
              <a:rPr lang="en" sz="3200" dirty="0"/>
              <a:t>. Shredded cheese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200" dirty="0"/>
              <a:t>1 </a:t>
            </a:r>
            <a:r>
              <a:rPr lang="en" sz="3200" dirty="0" smtClean="0"/>
              <a:t>tsp</a:t>
            </a:r>
            <a:r>
              <a:rPr lang="en" sz="3200" dirty="0"/>
              <a:t>. </a:t>
            </a:r>
            <a:r>
              <a:rPr lang="en" sz="3200" dirty="0" smtClean="0"/>
              <a:t>butter</a:t>
            </a:r>
            <a:endParaRPr lang="en" sz="32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947375" y="174500"/>
            <a:ext cx="3855900" cy="481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l="4943" t="5886" r="14806" b="13148"/>
          <a:stretch/>
        </p:blipFill>
        <p:spPr>
          <a:xfrm>
            <a:off x="5050375" y="272075"/>
            <a:ext cx="3466500" cy="2659500"/>
          </a:xfrm>
          <a:prstGeom prst="snip2SameRect">
            <a:avLst>
              <a:gd name="adj1" fmla="val 16667"/>
              <a:gd name="adj2" fmla="val 39530"/>
            </a:avLst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1839" y="2337014"/>
            <a:ext cx="2511200" cy="12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1117" y="3627825"/>
            <a:ext cx="2228405" cy="15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98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Directions--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Step #1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947375" y="-711300"/>
            <a:ext cx="3855900" cy="4449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Split </a:t>
            </a:r>
            <a:r>
              <a:rPr lang="en" dirty="0"/>
              <a:t>apart the English muffin into two equal halves and butter both sides of each English muffin. Put English muffin halves in the panini press for 3-5 minutes until they have golden brown lines across them.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075" y="2571750"/>
            <a:ext cx="3485676" cy="244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98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#2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845775" y="-1295500"/>
            <a:ext cx="3855900" cy="4449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Combine cream cheese, carrots, cucumbers, cut up spinach, and shredded cheese in a bowl. Stir together with a spoon until well combined.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l="15597" t="7494" r="2138" b="3813"/>
          <a:stretch/>
        </p:blipFill>
        <p:spPr>
          <a:xfrm>
            <a:off x="5187950" y="1535450"/>
            <a:ext cx="2832100" cy="30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98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Step #3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947375" y="139600"/>
            <a:ext cx="3855900" cy="182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Spread mixture over one half of the English muffin and put top mufflin on. Enjoy!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t="45307" b="13333"/>
          <a:stretch/>
        </p:blipFill>
        <p:spPr>
          <a:xfrm>
            <a:off x="4769575" y="1609725"/>
            <a:ext cx="3962225" cy="286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solidFill>
            <a:srgbClr val="9900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When might you serve this food?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916427" y="1897649"/>
            <a:ext cx="3855900" cy="18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 would probably serve this for lunch.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On-screen Show (16:9)</PresentationFormat>
  <Paragraphs>35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simple-light-2</vt:lpstr>
      <vt:lpstr>The English Muffin Challenge</vt:lpstr>
      <vt:lpstr>Introducing the … Cream Cheese Veggie Panini</vt:lpstr>
      <vt:lpstr>The sandwich tasted savory but sweet, and somewhat bitter.</vt:lpstr>
      <vt:lpstr>Panini press, spoon, and a small bowl.</vt:lpstr>
      <vt:lpstr>1 T. cream cheese ½ T. of carrots ½ T. cucumber Few leaves of spinach 1 tsp. Shredded cheese 1 tsp. butter</vt:lpstr>
      <vt:lpstr>Directions-- Step #1</vt:lpstr>
      <vt:lpstr>Step #2</vt:lpstr>
      <vt:lpstr>Step #3</vt:lpstr>
      <vt:lpstr>When might you serve this food?</vt:lpstr>
      <vt:lpstr>Substitutions that could be made to this creation include...</vt:lpstr>
      <vt:lpstr>What did you learn from this challenge?</vt:lpstr>
      <vt:lpstr>Is the final product as you imagined?  Explain</vt:lpstr>
      <vt:lpstr>How can the skills you used to create this dish be used in future creations?</vt:lpstr>
      <vt:lpstr>What changes might you make if you made this again?</vt:lpstr>
      <vt:lpstr>How realistic was this challenge?  Could this happen in real life?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Muffin Challenge</dc:title>
  <dc:creator>Kim Graybill</dc:creator>
  <cp:lastModifiedBy>Kim Graybill</cp:lastModifiedBy>
  <cp:revision>1</cp:revision>
  <dcterms:modified xsi:type="dcterms:W3CDTF">2017-06-04T11:02:01Z</dcterms:modified>
</cp:coreProperties>
</file>