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1299-8830-4026-8BE7-A3E94A985627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B44C-23DF-423D-8676-0ED76E6F1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F66SApyDKa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Functions of the Family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69029"/>
            <a:ext cx="5121896" cy="35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&amp;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Showing affection to your family members.</a:t>
            </a:r>
          </a:p>
          <a:p>
            <a:r>
              <a:rPr lang="en-US" dirty="0" smtClean="0"/>
              <a:t>Telling them how you feel about them.</a:t>
            </a:r>
          </a:p>
          <a:p>
            <a:r>
              <a:rPr lang="en-US" dirty="0" smtClean="0"/>
              <a:t>Asking, giving and receiving advice.</a:t>
            </a:r>
          </a:p>
          <a:p>
            <a:r>
              <a:rPr lang="en-US" dirty="0" smtClean="0"/>
              <a:t>Sharing concerns.</a:t>
            </a:r>
          </a:p>
          <a:p>
            <a:r>
              <a:rPr lang="en-US" dirty="0" smtClean="0"/>
              <a:t>Standing by family through thick and thin.</a:t>
            </a:r>
          </a:p>
          <a:p>
            <a:r>
              <a:rPr lang="en-US" dirty="0" smtClean="0"/>
              <a:t>Loving unconditionally.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38394"/>
            <a:ext cx="3733800" cy="14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0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Basic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a home (shelter), clothing and food to the best of your ability.</a:t>
            </a:r>
          </a:p>
          <a:p>
            <a:r>
              <a:rPr lang="en-US" dirty="0" smtClean="0"/>
              <a:t>These are necessary for survival.</a:t>
            </a:r>
          </a:p>
          <a:p>
            <a:r>
              <a:rPr lang="en-US" dirty="0" smtClean="0"/>
              <a:t>This does not mean it has to be the top of the line.  Ex.  Basic clothing based on need rather than on labels/designers.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55" y="4495800"/>
            <a:ext cx="1981200" cy="19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 morals &amp; values</a:t>
            </a:r>
          </a:p>
          <a:p>
            <a:r>
              <a:rPr lang="en-US" dirty="0" smtClean="0"/>
              <a:t>Teach manners</a:t>
            </a:r>
          </a:p>
          <a:p>
            <a:r>
              <a:rPr lang="en-US" dirty="0" smtClean="0"/>
              <a:t>Teach the difference between right &amp; wrong</a:t>
            </a:r>
          </a:p>
          <a:p>
            <a:r>
              <a:rPr lang="en-US" dirty="0" smtClean="0"/>
              <a:t>Teach what is acceptable &amp; appropriate in school/society.  </a:t>
            </a:r>
          </a:p>
          <a:p>
            <a:r>
              <a:rPr lang="en-US" dirty="0" smtClean="0"/>
              <a:t>View this clip to see how well this was taught?  We’re only as good as our role models.</a:t>
            </a:r>
          </a:p>
          <a:p>
            <a:r>
              <a:rPr lang="en-US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www.youtube.com/watch?v=F66SApyDKa8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46446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the family we form as adults</a:t>
            </a:r>
          </a:p>
          <a:p>
            <a:r>
              <a:rPr lang="en-US" dirty="0" smtClean="0"/>
              <a:t>Having children</a:t>
            </a:r>
          </a:p>
          <a:p>
            <a:r>
              <a:rPr lang="en-US" dirty="0" smtClean="0"/>
              <a:t>The family we raise our children in.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776537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65934"/>
            <a:ext cx="2399885" cy="27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Having money to pay for needs and wants.  Money can be earned through a job or inherited via a family member or even won such as a lottery (although less likely to occur for most families).</a:t>
            </a:r>
          </a:p>
          <a:p>
            <a:r>
              <a:rPr lang="en-US" sz="2800" dirty="0" smtClean="0"/>
              <a:t>Money </a:t>
            </a:r>
            <a:r>
              <a:rPr lang="en-US" sz="2800" smtClean="0"/>
              <a:t>is </a:t>
            </a:r>
            <a:r>
              <a:rPr lang="en-US" sz="2800" smtClean="0"/>
              <a:t>budgeted for </a:t>
            </a:r>
            <a:r>
              <a:rPr lang="en-US" sz="2800" dirty="0" smtClean="0"/>
              <a:t>necessary expenses.</a:t>
            </a:r>
          </a:p>
          <a:p>
            <a:r>
              <a:rPr lang="en-US" sz="2800" dirty="0" smtClean="0"/>
              <a:t>Needs are priority, wants are an extra and are not necessary.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6623" r="6306"/>
          <a:stretch/>
        </p:blipFill>
        <p:spPr bwMode="auto">
          <a:xfrm>
            <a:off x="2667000" y="4534305"/>
            <a:ext cx="2484582" cy="197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11254"/>
            <a:ext cx="2149764" cy="183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8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that children go to school and get an education.</a:t>
            </a:r>
          </a:p>
          <a:p>
            <a:r>
              <a:rPr lang="en-US" dirty="0" smtClean="0"/>
              <a:t>Provide children with learning experiences such as going to libraries, museums, and science centers, etc.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children safe from harm.</a:t>
            </a:r>
          </a:p>
          <a:p>
            <a:r>
              <a:rPr lang="en-US" dirty="0" smtClean="0"/>
              <a:t>Following safety guidelines and laws.</a:t>
            </a:r>
          </a:p>
          <a:p>
            <a:r>
              <a:rPr lang="en-US" dirty="0" smtClean="0"/>
              <a:t>Safeguarding your home with devices to keep harm out or reduce the risk.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73992"/>
            <a:ext cx="1600200" cy="220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1582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to be flexible as new situations, crises and problems arise.</a:t>
            </a:r>
          </a:p>
          <a:p>
            <a:r>
              <a:rPr lang="en-US" dirty="0" smtClean="0"/>
              <a:t>Knowing that schedules and routines can and will change and being able to “go with the flow”.</a:t>
            </a:r>
          </a:p>
          <a:p>
            <a:r>
              <a:rPr lang="en-US" dirty="0" smtClean="0"/>
              <a:t>Being Resilient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2237220" cy="223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56470"/>
            <a:ext cx="23431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4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Providing entertainment for children and the family as a whole.  </a:t>
            </a:r>
          </a:p>
          <a:p>
            <a:r>
              <a:rPr lang="en-US" sz="2800" dirty="0" smtClean="0"/>
              <a:t>Spending time together as a family doing fun things.</a:t>
            </a:r>
            <a:endParaRPr lang="en-US" sz="2800" dirty="0"/>
          </a:p>
          <a:p>
            <a:r>
              <a:rPr lang="en-US" sz="2800" dirty="0" smtClean="0"/>
              <a:t>Can be free events or cost money, occur in and/or out of the home.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13513"/>
            <a:ext cx="2713182" cy="203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6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children/family with a religious or spiritual foundation in/out of the home.  Ex. Daily devotions, going to Bible studies, etc.</a:t>
            </a:r>
          </a:p>
          <a:p>
            <a:r>
              <a:rPr lang="en-US" dirty="0" smtClean="0"/>
              <a:t>Attending religious functions regularly such as  going to church, youth groups, vacation Bible schools, etc.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b="5546"/>
          <a:stretch/>
        </p:blipFill>
        <p:spPr bwMode="auto">
          <a:xfrm>
            <a:off x="3200400" y="4481080"/>
            <a:ext cx="1765300" cy="19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50229"/>
            <a:ext cx="2671754" cy="142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5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395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Functions of the Family</vt:lpstr>
      <vt:lpstr>Socialization</vt:lpstr>
      <vt:lpstr>Procreation</vt:lpstr>
      <vt:lpstr>Economic</vt:lpstr>
      <vt:lpstr>Education</vt:lpstr>
      <vt:lpstr>Protection</vt:lpstr>
      <vt:lpstr>Adaptation</vt:lpstr>
      <vt:lpstr>Recreation</vt:lpstr>
      <vt:lpstr>Religious Beliefs</vt:lpstr>
      <vt:lpstr>Love &amp; Support</vt:lpstr>
      <vt:lpstr>Providing Basic Needs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the Family</dc:title>
  <dc:creator>Kimberley Graybill</dc:creator>
  <cp:lastModifiedBy>Kim Graybill</cp:lastModifiedBy>
  <cp:revision>11</cp:revision>
  <dcterms:created xsi:type="dcterms:W3CDTF">2014-10-24T13:36:18Z</dcterms:created>
  <dcterms:modified xsi:type="dcterms:W3CDTF">2017-05-16T10:08:29Z</dcterms:modified>
</cp:coreProperties>
</file>