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aleway" panose="020B0604020202020204" charset="0"/>
      <p:regular r:id="rId8"/>
      <p:bold r:id="rId9"/>
      <p:italic r:id="rId10"/>
      <p:boldItalic r:id="rId11"/>
    </p:embeddedFont>
    <p:embeddedFont>
      <p:font typeface="La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264352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ubTitle" idx="1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2494711" y="478735"/>
            <a:ext cx="5500800" cy="2239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Title of Article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797175"/>
            <a:ext cx="8520600" cy="79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Member Names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/>
          <p:nvPr/>
        </p:nvSpPr>
        <p:spPr>
          <a:xfrm>
            <a:off x="1029309" y="1886980"/>
            <a:ext cx="7803000" cy="91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Main </a:t>
            </a:r>
            <a:r>
              <a:rPr lang="en" dirty="0" smtClean="0"/>
              <a:t>Idea</a:t>
            </a:r>
            <a:endParaRPr lang="en" dirty="0"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2514600" y="1581150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Consolidate all group members’ answers into one new summary paragraph.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2353575" y="587600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Supporting </a:t>
            </a:r>
            <a:r>
              <a:rPr lang="en" dirty="0" smtClean="0"/>
              <a:t>Details (Sentences)</a:t>
            </a:r>
            <a:endParaRPr lang="en" dirty="0"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1.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2.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527900" y="546900"/>
            <a:ext cx="7128300" cy="1260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Question: </a:t>
            </a:r>
            <a:r>
              <a:rPr lang="en" sz="2400"/>
              <a:t>How will the information help get rid of or reduce the problem of food waste?</a:t>
            </a:r>
          </a:p>
          <a:p>
            <a:pPr lvl="0" algn="ctr">
              <a:spcBef>
                <a:spcPts val="0"/>
              </a:spcBef>
              <a:buNone/>
            </a:pPr>
            <a:endParaRPr sz="2000"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2032759" y="1629742"/>
            <a:ext cx="6321600" cy="3002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/>
            <a:r>
              <a:rPr lang="en-US" dirty="0"/>
              <a:t>Consolidate all group members’ answers into one new summary paragraph.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448200" y="583612"/>
            <a:ext cx="6321600" cy="63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Most Interesting/Shocking Fact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2448212" y="1557488"/>
            <a:ext cx="6321600" cy="3002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One per group member and be prepared to share and explain your response</a:t>
            </a:r>
            <a:endParaRPr dirty="0"/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l="-129700" t="256489" r="129700" b="-256489"/>
          <a:stretch/>
        </p:blipFill>
        <p:spPr>
          <a:xfrm>
            <a:off x="3968750" y="2044700"/>
            <a:ext cx="4191000" cy="264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(16:9)</PresentationFormat>
  <Paragraphs>13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Raleway</vt:lpstr>
      <vt:lpstr>Lato</vt:lpstr>
      <vt:lpstr>swiss-2</vt:lpstr>
      <vt:lpstr>Title of Article</vt:lpstr>
      <vt:lpstr>Main Idea</vt:lpstr>
      <vt:lpstr>Supporting Details (Sentences)</vt:lpstr>
      <vt:lpstr>Question: How will the information help get rid of or reduce the problem of food waste? </vt:lpstr>
      <vt:lpstr>Most Interesting/Shocking Fact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Article</dc:title>
  <dc:creator>Kim Graybill</dc:creator>
  <cp:lastModifiedBy>Kim Graybill</cp:lastModifiedBy>
  <cp:revision>1</cp:revision>
  <dcterms:modified xsi:type="dcterms:W3CDTF">2017-07-03T13:05:31Z</dcterms:modified>
</cp:coreProperties>
</file>