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5DB49-43CE-4F63-ACB9-826258F6A3CC}"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87554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5DB49-43CE-4F63-ACB9-826258F6A3CC}"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76775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5DB49-43CE-4F63-ACB9-826258F6A3CC}"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32378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5DB49-43CE-4F63-ACB9-826258F6A3CC}"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249751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5DB49-43CE-4F63-ACB9-826258F6A3CC}"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11847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5DB49-43CE-4F63-ACB9-826258F6A3CC}"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60878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5DB49-43CE-4F63-ACB9-826258F6A3CC}"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207990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5DB49-43CE-4F63-ACB9-826258F6A3CC}"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20037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5DB49-43CE-4F63-ACB9-826258F6A3CC}"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64288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5DB49-43CE-4F63-ACB9-826258F6A3CC}"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348494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5DB49-43CE-4F63-ACB9-826258F6A3CC}"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D55EE-80D4-4D6C-972A-492D72609429}" type="slidenum">
              <a:rPr lang="en-US" smtClean="0"/>
              <a:t>‹#›</a:t>
            </a:fld>
            <a:endParaRPr lang="en-US"/>
          </a:p>
        </p:txBody>
      </p:sp>
    </p:spTree>
    <p:extLst>
      <p:ext uri="{BB962C8B-B14F-4D97-AF65-F5344CB8AC3E}">
        <p14:creationId xmlns:p14="http://schemas.microsoft.com/office/powerpoint/2010/main" val="922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5DB49-43CE-4F63-ACB9-826258F6A3CC}" type="datetimeFigureOut">
              <a:rPr lang="en-US" smtClean="0"/>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D55EE-80D4-4D6C-972A-492D72609429}" type="slidenum">
              <a:rPr lang="en-US" smtClean="0"/>
              <a:t>‹#›</a:t>
            </a:fld>
            <a:endParaRPr lang="en-US"/>
          </a:p>
        </p:txBody>
      </p:sp>
    </p:spTree>
    <p:extLst>
      <p:ext uri="{BB962C8B-B14F-4D97-AF65-F5344CB8AC3E}">
        <p14:creationId xmlns:p14="http://schemas.microsoft.com/office/powerpoint/2010/main" val="40296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Food &amp; Pregnancy</a:t>
            </a:r>
            <a:endParaRPr lang="en-US" dirty="0"/>
          </a:p>
        </p:txBody>
      </p:sp>
      <p:sp>
        <p:nvSpPr>
          <p:cNvPr id="3" name="Subtitle 2"/>
          <p:cNvSpPr>
            <a:spLocks noGrp="1"/>
          </p:cNvSpPr>
          <p:nvPr>
            <p:ph type="subTitle" idx="1"/>
          </p:nvPr>
        </p:nvSpPr>
        <p:spPr/>
        <p:txBody>
          <a:bodyPr/>
          <a:lstStyle/>
          <a:p>
            <a:r>
              <a:rPr lang="en-US" dirty="0" smtClean="0"/>
              <a:t>Child Development</a:t>
            </a:r>
            <a:endParaRPr lang="en-US" dirty="0"/>
          </a:p>
        </p:txBody>
      </p:sp>
    </p:spTree>
    <p:extLst>
      <p:ext uri="{BB962C8B-B14F-4D97-AF65-F5344CB8AC3E}">
        <p14:creationId xmlns:p14="http://schemas.microsoft.com/office/powerpoint/2010/main" val="256568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Title this Picture</a:t>
            </a:r>
            <a:endParaRPr lang="en-US" sz="7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491774" cy="493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76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or Fact</a:t>
            </a:r>
            <a:endParaRPr lang="en-US" dirty="0"/>
          </a:p>
        </p:txBody>
      </p:sp>
      <p:sp>
        <p:nvSpPr>
          <p:cNvPr id="3" name="Content Placeholder 2"/>
          <p:cNvSpPr>
            <a:spLocks noGrp="1"/>
          </p:cNvSpPr>
          <p:nvPr>
            <p:ph idx="1"/>
          </p:nvPr>
        </p:nvSpPr>
        <p:spPr/>
        <p:txBody>
          <a:bodyPr>
            <a:normAutofit/>
          </a:bodyPr>
          <a:lstStyle/>
          <a:p>
            <a:pPr algn="ctr"/>
            <a:r>
              <a:rPr lang="en-US" sz="4400" dirty="0" smtClean="0"/>
              <a:t>Pregnant women can eat “whatever” they want.  </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3206050" cy="254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5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During Pregnancy</a:t>
            </a:r>
            <a:endParaRPr lang="en-US" dirty="0"/>
          </a:p>
        </p:txBody>
      </p:sp>
      <p:sp>
        <p:nvSpPr>
          <p:cNvPr id="3" name="Content Placeholder 2"/>
          <p:cNvSpPr>
            <a:spLocks noGrp="1"/>
          </p:cNvSpPr>
          <p:nvPr>
            <p:ph idx="1"/>
          </p:nvPr>
        </p:nvSpPr>
        <p:spPr/>
        <p:txBody>
          <a:bodyPr/>
          <a:lstStyle/>
          <a:p>
            <a:r>
              <a:rPr lang="en-US" dirty="0" smtClean="0"/>
              <a:t>Randomly select a food from the can.  Use the internet to determine if the food or food category is safe to eat during pregnancy or if it should be avoided.  You need to include:</a:t>
            </a:r>
          </a:p>
          <a:p>
            <a:pPr lvl="1"/>
            <a:r>
              <a:rPr lang="en-US" dirty="0" smtClean="0"/>
              <a:t>Name of the Food &amp; a Picture</a:t>
            </a:r>
          </a:p>
          <a:p>
            <a:pPr lvl="1"/>
            <a:r>
              <a:rPr lang="en-US" dirty="0" smtClean="0"/>
              <a:t>Whether to Eat or Avoid</a:t>
            </a:r>
          </a:p>
          <a:p>
            <a:pPr lvl="1"/>
            <a:r>
              <a:rPr lang="en-US" dirty="0" smtClean="0"/>
              <a:t>Briefly Explain  &amp; Give Guidelines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9624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69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Motivator </a:t>
            </a:r>
            <a:r>
              <a:rPr lang="en-US" dirty="0" smtClean="0"/>
              <a:t>Poster Sample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482055" cy="51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12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3" name="Content Placeholder 2"/>
          <p:cNvSpPr>
            <a:spLocks noGrp="1"/>
          </p:cNvSpPr>
          <p:nvPr>
            <p:ph idx="1"/>
          </p:nvPr>
        </p:nvSpPr>
        <p:spPr/>
        <p:txBody>
          <a:bodyPr/>
          <a:lstStyle/>
          <a:p>
            <a:r>
              <a:rPr lang="en-US" dirty="0" smtClean="0"/>
              <a:t>Walk through the Gallery of posters and write down the information pertaining to each food on your Gallery Walk graphic organizer.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6400800" cy="286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9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T-Chart</a:t>
            </a:r>
            <a:endParaRPr lang="en-US" dirty="0"/>
          </a:p>
        </p:txBody>
      </p:sp>
      <p:sp>
        <p:nvSpPr>
          <p:cNvPr id="3" name="Content Placeholder 2"/>
          <p:cNvSpPr>
            <a:spLocks noGrp="1"/>
          </p:cNvSpPr>
          <p:nvPr>
            <p:ph idx="1"/>
          </p:nvPr>
        </p:nvSpPr>
        <p:spPr/>
        <p:txBody>
          <a:bodyPr/>
          <a:lstStyle/>
          <a:p>
            <a:r>
              <a:rPr lang="en-US" dirty="0" smtClean="0"/>
              <a:t>Using your Gallery Walk notes, create a T-Chart classifying FOODS to Eat or FOODS to AVOID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43200"/>
            <a:ext cx="27432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008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123</Words>
  <Application>Microsoft Office PowerPoint</Application>
  <PresentationFormat>On-screen Show (4:3)</PresentationFormat>
  <Paragraphs>15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Food &amp; Pregnancy</vt:lpstr>
      <vt:lpstr>Title this Picture</vt:lpstr>
      <vt:lpstr>Myth or Fact</vt:lpstr>
      <vt:lpstr>Foods During Pregnancy</vt:lpstr>
      <vt:lpstr>Motivator Poster Sample</vt:lpstr>
      <vt:lpstr>Gallery Walk</vt:lpstr>
      <vt:lpstr>T-Chart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Pregnancy</dc:title>
  <dc:creator>Owner</dc:creator>
  <cp:lastModifiedBy>Owner</cp:lastModifiedBy>
  <cp:revision>4</cp:revision>
  <dcterms:created xsi:type="dcterms:W3CDTF">2015-09-19T22:52:52Z</dcterms:created>
  <dcterms:modified xsi:type="dcterms:W3CDTF">2015-09-29T22:58:16Z</dcterms:modified>
</cp:coreProperties>
</file>