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85D7-1B73-4849-8ACD-DF06302E5107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4512-8BB6-40D2-9EE0-0C23CD4AB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92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85D7-1B73-4849-8ACD-DF06302E5107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4512-8BB6-40D2-9EE0-0C23CD4AB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0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85D7-1B73-4849-8ACD-DF06302E5107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4512-8BB6-40D2-9EE0-0C23CD4AB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5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85D7-1B73-4849-8ACD-DF06302E5107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4512-8BB6-40D2-9EE0-0C23CD4AB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30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85D7-1B73-4849-8ACD-DF06302E5107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4512-8BB6-40D2-9EE0-0C23CD4AB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02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85D7-1B73-4849-8ACD-DF06302E5107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4512-8BB6-40D2-9EE0-0C23CD4AB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59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85D7-1B73-4849-8ACD-DF06302E5107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4512-8BB6-40D2-9EE0-0C23CD4AB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67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85D7-1B73-4849-8ACD-DF06302E5107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4512-8BB6-40D2-9EE0-0C23CD4AB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8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85D7-1B73-4849-8ACD-DF06302E5107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4512-8BB6-40D2-9EE0-0C23CD4AB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49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85D7-1B73-4849-8ACD-DF06302E5107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4512-8BB6-40D2-9EE0-0C23CD4AB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8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85D7-1B73-4849-8ACD-DF06302E5107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4512-8BB6-40D2-9EE0-0C23CD4AB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87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185D7-1B73-4849-8ACD-DF06302E5107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14512-8BB6-40D2-9EE0-0C23CD4AB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3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246238"/>
            <a:ext cx="5023427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7122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2</cp:revision>
  <dcterms:created xsi:type="dcterms:W3CDTF">2015-03-05T15:23:07Z</dcterms:created>
  <dcterms:modified xsi:type="dcterms:W3CDTF">2015-03-05T23:47:55Z</dcterms:modified>
</cp:coreProperties>
</file>