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428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Dessert Analysis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 off by 5’s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#1 Dessert to Analyze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t="35329"/>
          <a:stretch/>
        </p:blipFill>
        <p:spPr>
          <a:xfrm>
            <a:off x="4164950" y="509824"/>
            <a:ext cx="4591649" cy="44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#2 Dessert to Analyze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425" y="1152475"/>
            <a:ext cx="68273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#3 Dessert to Analyze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375" y="959925"/>
            <a:ext cx="5212700" cy="39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#4 Dessert to Analyze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922" y="1152475"/>
            <a:ext cx="6638102" cy="36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#5 Dessert Analysis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085" y="1152475"/>
            <a:ext cx="5898614" cy="39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simple-light-2</vt:lpstr>
      <vt:lpstr>Dessert Analysis</vt:lpstr>
      <vt:lpstr>#1 Dessert to Analyze</vt:lpstr>
      <vt:lpstr>#2 Dessert to Analyze</vt:lpstr>
      <vt:lpstr>#3 Dessert to Analyze</vt:lpstr>
      <vt:lpstr>#4 Dessert to Analyze</vt:lpstr>
      <vt:lpstr>#5 Dessert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Dessert Analysis</dc:title>
  <dc:creator>Kim Graybill</dc:creator>
  <cp:lastModifiedBy>Kim Graybill</cp:lastModifiedBy>
  <cp:revision>1</cp:revision>
  <dcterms:modified xsi:type="dcterms:W3CDTF">2017-03-11T14:52:11Z</dcterms:modified>
</cp:coreProperties>
</file>