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6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39A9-4875-4508-872C-294E53F2A13D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240D-7349-47DC-B5DF-487CF280E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19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39A9-4875-4508-872C-294E53F2A13D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240D-7349-47DC-B5DF-487CF280E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49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39A9-4875-4508-872C-294E53F2A13D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240D-7349-47DC-B5DF-487CF280E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61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39A9-4875-4508-872C-294E53F2A13D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240D-7349-47DC-B5DF-487CF280E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75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39A9-4875-4508-872C-294E53F2A13D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240D-7349-47DC-B5DF-487CF280E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1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39A9-4875-4508-872C-294E53F2A13D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240D-7349-47DC-B5DF-487CF280E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4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39A9-4875-4508-872C-294E53F2A13D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240D-7349-47DC-B5DF-487CF280E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0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39A9-4875-4508-872C-294E53F2A13D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240D-7349-47DC-B5DF-487CF280E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39A9-4875-4508-872C-294E53F2A13D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240D-7349-47DC-B5DF-487CF280E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0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39A9-4875-4508-872C-294E53F2A13D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240D-7349-47DC-B5DF-487CF280E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7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39A9-4875-4508-872C-294E53F2A13D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240D-7349-47DC-B5DF-487CF280E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939A9-4875-4508-872C-294E53F2A13D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0240D-7349-47DC-B5DF-487CF280E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babycenter.com/when-should-you-call-the-doctor-for-your-bab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youtube.com/watch?v=Syl724BKe4o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youtube.com/watch?v=h5gmyQx_2L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oseknowledge.com/kb/8821-pros-and-cons-thermometers.aspx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Caring for a Sick Child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29000"/>
            <a:ext cx="24193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586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997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169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394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091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Doctor for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Pediatrician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40481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37503"/>
            <a:ext cx="3581400" cy="263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463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Should You Call?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this quiz on the SMARTBOARD and have students individually take it and then review the correct answers.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http://www.babycenter.com/when-should-you-call-the-doctor-for-your-baby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3"/>
          <a:stretch/>
        </p:blipFill>
        <p:spPr bwMode="auto">
          <a:xfrm>
            <a:off x="4953000" y="2819400"/>
            <a:ext cx="2657138" cy="205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288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Visiting the Doctor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may have to use these…What are they?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11847"/>
            <a:ext cx="215399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44" y="2326455"/>
            <a:ext cx="16764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99557"/>
            <a:ext cx="2278896" cy="171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91000"/>
            <a:ext cx="2075596" cy="211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8753" r="17459" b="17917"/>
          <a:stretch/>
        </p:blipFill>
        <p:spPr bwMode="auto">
          <a:xfrm>
            <a:off x="1257244" y="4522278"/>
            <a:ext cx="2153852" cy="191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850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Dispensing Medicines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Oral Syringes/Pacifiers/Droppers</a:t>
            </a:r>
          </a:p>
          <a:p>
            <a:r>
              <a:rPr lang="en-US" dirty="0" smtClean="0"/>
              <a:t>Medicine Spoons</a:t>
            </a:r>
          </a:p>
          <a:p>
            <a:r>
              <a:rPr lang="en-US" dirty="0" smtClean="0"/>
              <a:t>Medicine Cups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2"/>
          <a:stretch/>
        </p:blipFill>
        <p:spPr bwMode="auto">
          <a:xfrm>
            <a:off x="2362200" y="3429000"/>
            <a:ext cx="4267200" cy="293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063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This?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848644"/>
            <a:ext cx="603885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6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Never Use Kitchen Utensils or Measuring Spoons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use the correct tools.  </a:t>
            </a:r>
          </a:p>
          <a:p>
            <a:r>
              <a:rPr lang="en-US" dirty="0" smtClean="0"/>
              <a:t>Demonstrate the difference using the medicine dispensing tools vs the silverware teaspoon</a:t>
            </a:r>
          </a:p>
          <a:p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3276600" cy="184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935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Activity Level:  Low if not feeling well</a:t>
            </a:r>
          </a:p>
          <a:p>
            <a:r>
              <a:rPr lang="en-US" dirty="0" smtClean="0"/>
              <a:t>Appetite: Low if not feeling well</a:t>
            </a:r>
          </a:p>
          <a:p>
            <a:r>
              <a:rPr lang="en-US" dirty="0" smtClean="0"/>
              <a:t>Skin Color:  Pale or Gray if not feeling well</a:t>
            </a:r>
          </a:p>
          <a:p>
            <a:r>
              <a:rPr lang="en-US" dirty="0" smtClean="0"/>
              <a:t>Temperature:  Fever if not feeling well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45974"/>
            <a:ext cx="3657600" cy="241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407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Measuring is Important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 </a:t>
            </a:r>
            <a:r>
              <a:rPr lang="en-US" u="sng" dirty="0" smtClean="0">
                <a:solidFill>
                  <a:srgbClr val="0000FF"/>
                </a:solidFill>
                <a:effectLst/>
                <a:latin typeface="JRSummertimeFun"/>
                <a:ea typeface="Calibri"/>
                <a:cs typeface="Times New Roman"/>
                <a:hlinkClick r:id="rId2"/>
              </a:rPr>
              <a:t>https://www.youtube.com/watch?v=Syl724BKe4o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71800"/>
            <a:ext cx="6248400" cy="315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71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</a:t>
            </a:r>
            <a:r>
              <a:rPr lang="en-US" smtClean="0"/>
              <a:t>following worksheet: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Giving Medicines to Children</a:t>
            </a:r>
            <a:endParaRPr lang="en-US" dirty="0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360" y="3200400"/>
            <a:ext cx="254254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90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Medicines Safely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https://www.youtube.com/watch?v=h5gmyQx_2Ls</a:t>
            </a:r>
            <a:endParaRPr lang="en-US" dirty="0" smtClean="0"/>
          </a:p>
          <a:p>
            <a:r>
              <a:rPr lang="en-US" dirty="0" smtClean="0"/>
              <a:t>Write down the safety tips as they are presented. </a:t>
            </a:r>
          </a:p>
          <a:p>
            <a:r>
              <a:rPr lang="en-US" dirty="0" smtClean="0"/>
              <a:t>Where can you get more information?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434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49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7228" y="2120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Identify the Pictures-What are They?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905000"/>
            <a:ext cx="28575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11685"/>
            <a:ext cx="21907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4" t="7328" r="25678" b="4723"/>
          <a:stretch/>
        </p:blipFill>
        <p:spPr bwMode="auto">
          <a:xfrm>
            <a:off x="7086600" y="1504334"/>
            <a:ext cx="1469645" cy="260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" b="8621"/>
          <a:stretch/>
        </p:blipFill>
        <p:spPr bwMode="auto">
          <a:xfrm>
            <a:off x="304800" y="4132620"/>
            <a:ext cx="2757487" cy="227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4" r="21471"/>
          <a:stretch/>
        </p:blipFill>
        <p:spPr bwMode="auto">
          <a:xfrm>
            <a:off x="3373078" y="3763296"/>
            <a:ext cx="1584567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5" t="3554" r="16041" b="9447"/>
          <a:stretch/>
        </p:blipFill>
        <p:spPr bwMode="auto">
          <a:xfrm>
            <a:off x="4648813" y="2971800"/>
            <a:ext cx="2437787" cy="191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" t="8253" r="50000" b="7946"/>
          <a:stretch/>
        </p:blipFill>
        <p:spPr bwMode="auto">
          <a:xfrm>
            <a:off x="6916854" y="5089729"/>
            <a:ext cx="1809135" cy="153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0" r="34026"/>
          <a:stretch/>
        </p:blipFill>
        <p:spPr bwMode="auto">
          <a:xfrm rot="4676515">
            <a:off x="5833891" y="3974702"/>
            <a:ext cx="77917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285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Ways to take a temperature:  </a:t>
            </a:r>
          </a:p>
          <a:p>
            <a:pPr lvl="1"/>
            <a:r>
              <a:rPr lang="en-US" dirty="0" smtClean="0"/>
              <a:t>rectal </a:t>
            </a:r>
          </a:p>
          <a:p>
            <a:pPr lvl="1"/>
            <a:r>
              <a:rPr lang="en-US" dirty="0" smtClean="0"/>
              <a:t>armpit</a:t>
            </a:r>
          </a:p>
          <a:p>
            <a:pPr lvl="1"/>
            <a:r>
              <a:rPr lang="en-US" dirty="0" smtClean="0"/>
              <a:t>forehead </a:t>
            </a:r>
          </a:p>
          <a:p>
            <a:pPr lvl="1"/>
            <a:r>
              <a:rPr lang="en-US" dirty="0" smtClean="0"/>
              <a:t>ear </a:t>
            </a:r>
          </a:p>
          <a:p>
            <a:pPr lvl="1"/>
            <a:r>
              <a:rPr lang="en-US" dirty="0" smtClean="0"/>
              <a:t>mouth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64542"/>
            <a:ext cx="28575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348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Pros &amp; Cons?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62200"/>
            <a:ext cx="2514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Mercury glass thermometers </a:t>
            </a:r>
          </a:p>
          <a:p>
            <a:r>
              <a:rPr lang="en-US" dirty="0" smtClean="0"/>
              <a:t>Digital thermometers </a:t>
            </a:r>
          </a:p>
          <a:p>
            <a:r>
              <a:rPr lang="en-US" dirty="0" smtClean="0"/>
              <a:t>Ear thermometers </a:t>
            </a:r>
          </a:p>
          <a:p>
            <a:r>
              <a:rPr lang="en-US" dirty="0" smtClean="0"/>
              <a:t>Forehead thermometers </a:t>
            </a:r>
          </a:p>
          <a:p>
            <a:pPr lvl="5"/>
            <a:endParaRPr lang="en-US" dirty="0"/>
          </a:p>
          <a:p>
            <a:pPr marL="0" lvl="0" indent="0">
              <a:buNone/>
            </a:pPr>
            <a:r>
              <a:rPr lang="en-US" dirty="0" smtClean="0">
                <a:solidFill>
                  <a:srgbClr val="FF0000"/>
                </a:solidFill>
                <a:hlinkClick r:id="rId3"/>
              </a:rPr>
              <a:t>http</a:t>
            </a:r>
            <a:r>
              <a:rPr lang="en-US" dirty="0">
                <a:solidFill>
                  <a:srgbClr val="FF0000"/>
                </a:solidFill>
                <a:hlinkClick r:id="rId3"/>
              </a:rPr>
              <a:t>://www.exposeknowledge.com/kb/8821-pros-and-cons-thermometers.aspx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Owner\Downloads\Pros-Cons of Thermometer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006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80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Read an Oral Thermometer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310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057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22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420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212</Words>
  <Application>Microsoft Office PowerPoint</Application>
  <PresentationFormat>On-screen Show (4:3)</PresentationFormat>
  <Paragraphs>57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Caring for a Sick Child</vt:lpstr>
      <vt:lpstr>How Do You Know?</vt:lpstr>
      <vt:lpstr>Identify the Pictures-What are They?</vt:lpstr>
      <vt:lpstr>Thermometers</vt:lpstr>
      <vt:lpstr>What are the Pros &amp; Cons?</vt:lpstr>
      <vt:lpstr>How Read an Oral Thermometer</vt:lpstr>
      <vt:lpstr>Example</vt:lpstr>
      <vt:lpstr>Practice</vt:lpstr>
      <vt:lpstr>Practice</vt:lpstr>
      <vt:lpstr>Practice</vt:lpstr>
      <vt:lpstr>Practice</vt:lpstr>
      <vt:lpstr>Practice</vt:lpstr>
      <vt:lpstr>Practice</vt:lpstr>
      <vt:lpstr> Doctor for Children</vt:lpstr>
      <vt:lpstr>When Should You Call?</vt:lpstr>
      <vt:lpstr>After Visiting the Doctor </vt:lpstr>
      <vt:lpstr>Tools for Dispensing Medicines</vt:lpstr>
      <vt:lpstr>What About This?</vt:lpstr>
      <vt:lpstr>Never Use Kitchen Utensils or Measuring Spoons</vt:lpstr>
      <vt:lpstr>Why Measuring is Important </vt:lpstr>
      <vt:lpstr>Practice</vt:lpstr>
      <vt:lpstr>Storing Medicines Safely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Care for Young Children</dc:title>
  <dc:creator>Owner</dc:creator>
  <cp:lastModifiedBy>Kim Graybill</cp:lastModifiedBy>
  <cp:revision>22</cp:revision>
  <dcterms:created xsi:type="dcterms:W3CDTF">2015-08-06T09:18:31Z</dcterms:created>
  <dcterms:modified xsi:type="dcterms:W3CDTF">2016-01-09T12:13:09Z</dcterms:modified>
</cp:coreProperties>
</file>